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63F26-2833-432D-AC70-ECDE65380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5A093-889B-4D08-89A6-CE3C414D9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B831A-4F86-4736-96ED-4BEE27F6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7876-A757-45F8-BB90-C64782AF9423}" type="datetimeFigureOut">
              <a:rPr lang="en-CA" smtClean="0"/>
              <a:t>2020-05-27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09F20-AC0D-4DCB-914D-38B0FE950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F1C15-FA2B-45A1-A4B0-63B560629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25D9-544F-4A60-B381-56D1F06E8E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321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43565-08DF-4A19-905F-DADA4187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75D31-4032-4371-B73A-822BA0EA6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9136F-FA13-4D17-8F64-C22DDB5E5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7876-A757-45F8-BB90-C64782AF9423}" type="datetimeFigureOut">
              <a:rPr lang="en-CA" smtClean="0"/>
              <a:t>2020-05-27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6E60E-9F9C-4C69-8517-05D8D965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30D31-444D-4C8D-B29A-07E223A4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25D9-544F-4A60-B381-56D1F06E8E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83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D3CB8C-DD28-4E42-9394-68EF34D2A4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32D01-F7D2-4F95-A410-461C304AE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4CF7F-C397-400B-BCB5-4BDE22A47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7876-A757-45F8-BB90-C64782AF9423}" type="datetimeFigureOut">
              <a:rPr lang="en-CA" smtClean="0"/>
              <a:t>2020-05-27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D7250-0558-4C2F-8167-7D0954590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7D92F-4699-4830-AB26-C2690E79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25D9-544F-4A60-B381-56D1F06E8E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92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2D4CA-158D-4843-9373-2B0EAC312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4518E-4DE0-44F5-B131-FAC7DBF2A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973E1-5E7F-47EF-881E-31C8FECEE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7876-A757-45F8-BB90-C64782AF9423}" type="datetimeFigureOut">
              <a:rPr lang="en-CA" smtClean="0"/>
              <a:t>2020-05-27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71C4C-B438-497C-AD60-89E16552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E308D-2BA3-445C-A8E4-15C38CD8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25D9-544F-4A60-B381-56D1F06E8E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258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04D9A-28C0-407E-AEF3-A146A756F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D2F03-8A8B-44B1-8B1D-060500044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C8714-CB07-4F0E-874A-5F4E60DD3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7876-A757-45F8-BB90-C64782AF9423}" type="datetimeFigureOut">
              <a:rPr lang="en-CA" smtClean="0"/>
              <a:t>2020-05-27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50A03-BA00-41F1-B2EA-1D2921D5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2CF88-AB6A-419C-B5F8-B03642FA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25D9-544F-4A60-B381-56D1F06E8E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622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DBC50-F433-4BD5-A65B-53A7AFCC9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36F5A-03B2-40F0-8F2F-0E9C182A2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3E2EF-3B6A-41F8-9141-5EBD6215A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ABBEE-4983-4DA0-8279-847A63024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7876-A757-45F8-BB90-C64782AF9423}" type="datetimeFigureOut">
              <a:rPr lang="en-CA" smtClean="0"/>
              <a:t>2020-05-27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6CD4C-6B0E-4F99-B54F-D169211C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DBEED-9640-4D57-A518-D1735174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25D9-544F-4A60-B381-56D1F06E8E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750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2005-C0CF-45FA-841C-46E78A68D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51A3B-A7A5-4ED2-B952-B7CEE205A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017D3-12D9-4C89-8B47-29947CA9A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17F2B-1FE8-4BE1-9EE2-97ADBDC83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B64A41-5583-4E8D-A495-79E2F4827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DF249-F574-4A90-9890-79D44BC9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7876-A757-45F8-BB90-C64782AF9423}" type="datetimeFigureOut">
              <a:rPr lang="en-CA" smtClean="0"/>
              <a:t>2020-05-27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02C6F-6CB0-4711-BAFA-A68F1A11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1A925B-D529-4C1C-B510-12CCBE9B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25D9-544F-4A60-B381-56D1F06E8E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912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E0401-46C9-4E31-A7AA-573047A3E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A781B-7DC7-4FAA-9AAE-DF74AC1C2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7876-A757-45F8-BB90-C64782AF9423}" type="datetimeFigureOut">
              <a:rPr lang="en-CA" smtClean="0"/>
              <a:t>2020-05-27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029C01-AB16-4979-B876-4551E604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088F69-4C54-40B9-8185-190B4DFF2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25D9-544F-4A60-B381-56D1F06E8E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15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D447E6-0D1F-4977-BA04-5BF18C62D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7876-A757-45F8-BB90-C64782AF9423}" type="datetimeFigureOut">
              <a:rPr lang="en-CA" smtClean="0"/>
              <a:t>2020-05-27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3880DF-F073-4034-98C0-9234A7BD8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76434-6044-4DEA-A7EE-6537B7B3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25D9-544F-4A60-B381-56D1F06E8E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02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FAE6-D1CA-4176-A53D-C655B04D6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91C76-D641-4954-A3B8-8AF901F7D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3B5A2-4A53-41AD-84A8-BBA09ECA3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6C0EF-607D-4992-A9B1-FD21CC18D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7876-A757-45F8-BB90-C64782AF9423}" type="datetimeFigureOut">
              <a:rPr lang="en-CA" smtClean="0"/>
              <a:t>2020-05-27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FCE98-A3D7-4F73-9AB6-384FCDEFA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122BF-9A36-471C-AFE4-F49F480B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25D9-544F-4A60-B381-56D1F06E8E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6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3A320-D514-4A58-A327-DB3B5BB30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535695-9FE1-4456-B54F-2DC19496D3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7CF81-F07F-45D7-AD1C-0715705B8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C1699-366A-4A2C-9893-E4EF4601A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7876-A757-45F8-BB90-C64782AF9423}" type="datetimeFigureOut">
              <a:rPr lang="en-CA" smtClean="0"/>
              <a:t>2020-05-27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0AD08-F683-423C-98A6-24DABA7C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60F2B-1724-4B20-BC33-453C123E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25D9-544F-4A60-B381-56D1F06E8E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999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CABF06-580C-4DC3-AE38-EFA68D3F4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1D88B-9353-4589-BA5A-373241717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10AC3-93B8-47BE-BF79-CF5E6B1D7C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97876-A757-45F8-BB90-C64782AF9423}" type="datetimeFigureOut">
              <a:rPr lang="en-CA" smtClean="0"/>
              <a:t>2020-05-27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D8761-CC18-4F2F-BC8E-60B7F1784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0F310-0414-4433-92D0-F5E150870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525D9-544F-4A60-B381-56D1F06E8E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93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2FD626C-6592-4EC8-B8A2-FA73CAF48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8979" cy="45648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AB042F6-27A8-48FB-A9DA-F0879A0433BD}"/>
              </a:ext>
            </a:extLst>
          </p:cNvPr>
          <p:cNvSpPr txBox="1">
            <a:spLocks/>
          </p:cNvSpPr>
          <p:nvPr/>
        </p:nvSpPr>
        <p:spPr>
          <a:xfrm>
            <a:off x="471488" y="527404"/>
            <a:ext cx="10547494" cy="3620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9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Pick-a-book </a:t>
            </a:r>
            <a:br>
              <a:rPr lang="en-CA" sz="9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9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 store</a:t>
            </a:r>
            <a:endParaRPr lang="en-CA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7BDD49-5EE8-4313-A902-065AB06FC42F}"/>
              </a:ext>
            </a:extLst>
          </p:cNvPr>
          <p:cNvSpPr txBox="1">
            <a:spLocks/>
          </p:cNvSpPr>
          <p:nvPr/>
        </p:nvSpPr>
        <p:spPr>
          <a:xfrm>
            <a:off x="628505" y="3842327"/>
            <a:ext cx="10547494" cy="3190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Tools:</a:t>
            </a:r>
          </a:p>
          <a:p>
            <a:pPr algn="ctr"/>
            <a:r>
              <a:rPr lang="en-CA" sz="4800" dirty="0"/>
              <a:t>XAMMP,</a:t>
            </a:r>
          </a:p>
          <a:p>
            <a:pPr algn="ctr"/>
            <a:r>
              <a:rPr lang="en-CA" sz="4800" dirty="0"/>
              <a:t>PHP,</a:t>
            </a:r>
          </a:p>
          <a:p>
            <a:pPr algn="ctr"/>
            <a:r>
              <a:rPr lang="en-CA" sz="4800" dirty="0"/>
              <a:t>BootStrap-4,</a:t>
            </a:r>
          </a:p>
          <a:p>
            <a:pPr algn="ctr"/>
            <a:r>
              <a:rPr lang="en-CA" sz="4800" dirty="0"/>
              <a:t>CSS-3</a:t>
            </a:r>
          </a:p>
        </p:txBody>
      </p:sp>
    </p:spTree>
    <p:extLst>
      <p:ext uri="{BB962C8B-B14F-4D97-AF65-F5344CB8AC3E}">
        <p14:creationId xmlns:p14="http://schemas.microsoft.com/office/powerpoint/2010/main" val="1048486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002D80-A385-439C-BEB6-A54C94132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51313F-99D3-4B8B-B0B3-589B6A68B8EE}"/>
              </a:ext>
            </a:extLst>
          </p:cNvPr>
          <p:cNvSpPr txBox="1"/>
          <p:nvPr/>
        </p:nvSpPr>
        <p:spPr>
          <a:xfrm>
            <a:off x="2539999" y="729673"/>
            <a:ext cx="278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Category dropdown</a:t>
            </a:r>
          </a:p>
        </p:txBody>
      </p:sp>
    </p:spTree>
    <p:extLst>
      <p:ext uri="{BB962C8B-B14F-4D97-AF65-F5344CB8AC3E}">
        <p14:creationId xmlns:p14="http://schemas.microsoft.com/office/powerpoint/2010/main" val="80800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761B36-6810-4D6A-9F39-F9A23F49F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AD0865-8F29-44F2-ABC3-5730E5C4C671}"/>
              </a:ext>
            </a:extLst>
          </p:cNvPr>
          <p:cNvSpPr txBox="1"/>
          <p:nvPr/>
        </p:nvSpPr>
        <p:spPr>
          <a:xfrm>
            <a:off x="5541817" y="738909"/>
            <a:ext cx="278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Displays books available in selected category</a:t>
            </a:r>
          </a:p>
        </p:txBody>
      </p:sp>
    </p:spTree>
    <p:extLst>
      <p:ext uri="{BB962C8B-B14F-4D97-AF65-F5344CB8AC3E}">
        <p14:creationId xmlns:p14="http://schemas.microsoft.com/office/powerpoint/2010/main" val="3959344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E4AF51-1647-4FE1-BBF9-DE88797D6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705CD-79E0-4016-B4EC-58DF02C6573A}"/>
              </a:ext>
            </a:extLst>
          </p:cNvPr>
          <p:cNvSpPr txBox="1"/>
          <p:nvPr/>
        </p:nvSpPr>
        <p:spPr>
          <a:xfrm>
            <a:off x="4618182" y="1653309"/>
            <a:ext cx="278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No books available in selected category</a:t>
            </a:r>
          </a:p>
        </p:txBody>
      </p:sp>
    </p:spTree>
    <p:extLst>
      <p:ext uri="{BB962C8B-B14F-4D97-AF65-F5344CB8AC3E}">
        <p14:creationId xmlns:p14="http://schemas.microsoft.com/office/powerpoint/2010/main" val="811243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FC4CD1-AD9E-4EBF-BC90-E72C59441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B15F2C-A946-4410-957D-E13FF4ED774E}"/>
              </a:ext>
            </a:extLst>
          </p:cNvPr>
          <p:cNvSpPr txBox="1"/>
          <p:nvPr/>
        </p:nvSpPr>
        <p:spPr>
          <a:xfrm>
            <a:off x="1995055" y="2918692"/>
            <a:ext cx="278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Contact page</a:t>
            </a:r>
          </a:p>
        </p:txBody>
      </p:sp>
    </p:spTree>
    <p:extLst>
      <p:ext uri="{BB962C8B-B14F-4D97-AF65-F5344CB8AC3E}">
        <p14:creationId xmlns:p14="http://schemas.microsoft.com/office/powerpoint/2010/main" val="1227027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467889-7C7D-4EF6-AF76-D0F5FC64B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FF4C50-BB10-4EA0-91E8-7D479228130F}"/>
              </a:ext>
            </a:extLst>
          </p:cNvPr>
          <p:cNvSpPr txBox="1"/>
          <p:nvPr/>
        </p:nvSpPr>
        <p:spPr>
          <a:xfrm>
            <a:off x="9023927" y="868218"/>
            <a:ext cx="278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Admin page</a:t>
            </a:r>
          </a:p>
        </p:txBody>
      </p:sp>
    </p:spTree>
    <p:extLst>
      <p:ext uri="{BB962C8B-B14F-4D97-AF65-F5344CB8AC3E}">
        <p14:creationId xmlns:p14="http://schemas.microsoft.com/office/powerpoint/2010/main" val="3467313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B2ADFA-0035-4127-931F-740088BCE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761369-3917-40E6-AD55-97B2FBBCEE5A}"/>
              </a:ext>
            </a:extLst>
          </p:cNvPr>
          <p:cNvSpPr txBox="1"/>
          <p:nvPr/>
        </p:nvSpPr>
        <p:spPr>
          <a:xfrm>
            <a:off x="2484582" y="3429000"/>
            <a:ext cx="278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Books can be updated</a:t>
            </a:r>
          </a:p>
        </p:txBody>
      </p:sp>
    </p:spTree>
    <p:extLst>
      <p:ext uri="{BB962C8B-B14F-4D97-AF65-F5344CB8AC3E}">
        <p14:creationId xmlns:p14="http://schemas.microsoft.com/office/powerpoint/2010/main" val="3448862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AC6BB6-F28B-4AA8-8367-87DDF1893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DADFDC-FBE5-49E6-B239-957F8B83A536}"/>
              </a:ext>
            </a:extLst>
          </p:cNvPr>
          <p:cNvSpPr txBox="1"/>
          <p:nvPr/>
        </p:nvSpPr>
        <p:spPr>
          <a:xfrm>
            <a:off x="3574472" y="3888509"/>
            <a:ext cx="278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Page to add a new book to the store</a:t>
            </a:r>
          </a:p>
        </p:txBody>
      </p:sp>
    </p:spTree>
    <p:extLst>
      <p:ext uri="{BB962C8B-B14F-4D97-AF65-F5344CB8AC3E}">
        <p14:creationId xmlns:p14="http://schemas.microsoft.com/office/powerpoint/2010/main" val="2225988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B5EE09-AC22-429D-BBE7-03511D869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AFB3D9-C58F-424A-85AB-343EA2128EA5}"/>
              </a:ext>
            </a:extLst>
          </p:cNvPr>
          <p:cNvSpPr txBox="1"/>
          <p:nvPr/>
        </p:nvSpPr>
        <p:spPr>
          <a:xfrm>
            <a:off x="2087418" y="3519055"/>
            <a:ext cx="278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Page to add a new category of book</a:t>
            </a:r>
          </a:p>
        </p:txBody>
      </p:sp>
    </p:spTree>
    <p:extLst>
      <p:ext uri="{BB962C8B-B14F-4D97-AF65-F5344CB8AC3E}">
        <p14:creationId xmlns:p14="http://schemas.microsoft.com/office/powerpoint/2010/main" val="1371994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E5EA6E-1B5D-4F36-819A-18F75AC90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11BD2A-0EEF-472B-A727-410B81B4F10E}"/>
              </a:ext>
            </a:extLst>
          </p:cNvPr>
          <p:cNvSpPr txBox="1"/>
          <p:nvPr/>
        </p:nvSpPr>
        <p:spPr>
          <a:xfrm>
            <a:off x="4553527" y="3639128"/>
            <a:ext cx="278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Users management page</a:t>
            </a:r>
          </a:p>
        </p:txBody>
      </p:sp>
    </p:spTree>
    <p:extLst>
      <p:ext uri="{BB962C8B-B14F-4D97-AF65-F5344CB8AC3E}">
        <p14:creationId xmlns:p14="http://schemas.microsoft.com/office/powerpoint/2010/main" val="157016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73CBCA-8318-4B36-B65A-EEC92CA6B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D05BDE-0614-459B-BCB3-77C4D2D2F830}"/>
              </a:ext>
            </a:extLst>
          </p:cNvPr>
          <p:cNvSpPr txBox="1"/>
          <p:nvPr/>
        </p:nvSpPr>
        <p:spPr>
          <a:xfrm>
            <a:off x="6179127" y="3105834"/>
            <a:ext cx="278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Page to update user</a:t>
            </a:r>
          </a:p>
        </p:txBody>
      </p:sp>
    </p:spTree>
    <p:extLst>
      <p:ext uri="{BB962C8B-B14F-4D97-AF65-F5344CB8AC3E}">
        <p14:creationId xmlns:p14="http://schemas.microsoft.com/office/powerpoint/2010/main" val="278546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9FBB3A-5B23-4278-A2B6-A130CBE65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E99D04-F7FF-4144-A1CD-ADE06ABA57E3}"/>
              </a:ext>
            </a:extLst>
          </p:cNvPr>
          <p:cNvSpPr txBox="1"/>
          <p:nvPr/>
        </p:nvSpPr>
        <p:spPr>
          <a:xfrm>
            <a:off x="304800" y="1136073"/>
            <a:ext cx="128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Home page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69FB7-9E7F-4487-A4E9-4D089DC2317A}"/>
              </a:ext>
            </a:extLst>
          </p:cNvPr>
          <p:cNvSpPr txBox="1"/>
          <p:nvPr/>
        </p:nvSpPr>
        <p:spPr>
          <a:xfrm>
            <a:off x="69273" y="3338946"/>
            <a:ext cx="128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Available books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89A104-37D0-4071-AB19-F8B80CC47A6E}"/>
              </a:ext>
            </a:extLst>
          </p:cNvPr>
          <p:cNvSpPr txBox="1"/>
          <p:nvPr/>
        </p:nvSpPr>
        <p:spPr>
          <a:xfrm>
            <a:off x="1588656" y="736708"/>
            <a:ext cx="199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Books as carrousel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425D0B-E39B-458D-A871-37E77E3F4A52}"/>
              </a:ext>
            </a:extLst>
          </p:cNvPr>
          <p:cNvCxnSpPr/>
          <p:nvPr/>
        </p:nvCxnSpPr>
        <p:spPr>
          <a:xfrm>
            <a:off x="3602182" y="914400"/>
            <a:ext cx="1607127" cy="295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89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9DE0A3-1C73-4806-9CFC-0E5707F1A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6F446-5342-4269-AA10-12D1416BDE71}"/>
              </a:ext>
            </a:extLst>
          </p:cNvPr>
          <p:cNvSpPr txBox="1"/>
          <p:nvPr/>
        </p:nvSpPr>
        <p:spPr>
          <a:xfrm>
            <a:off x="10280073" y="803564"/>
            <a:ext cx="1560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User logged in and redirected to home page</a:t>
            </a:r>
          </a:p>
        </p:txBody>
      </p:sp>
    </p:spTree>
    <p:extLst>
      <p:ext uri="{BB962C8B-B14F-4D97-AF65-F5344CB8AC3E}">
        <p14:creationId xmlns:p14="http://schemas.microsoft.com/office/powerpoint/2010/main" val="120246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81886A-C702-4097-B97C-09744DE60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69EC86-DD95-4885-9479-2CA3E797C285}"/>
              </a:ext>
            </a:extLst>
          </p:cNvPr>
          <p:cNvSpPr txBox="1"/>
          <p:nvPr/>
        </p:nvSpPr>
        <p:spPr>
          <a:xfrm>
            <a:off x="147782" y="2789382"/>
            <a:ext cx="128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Link to detail view of books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09E725-0C4F-4503-A352-EAAFB3A853E9}"/>
              </a:ext>
            </a:extLst>
          </p:cNvPr>
          <p:cNvCxnSpPr/>
          <p:nvPr/>
        </p:nvCxnSpPr>
        <p:spPr>
          <a:xfrm>
            <a:off x="1191491" y="3546764"/>
            <a:ext cx="831273" cy="3786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595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22A72C-17EC-4C97-9257-665B8F039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B74B1D-5E91-4B89-93EC-D28D7D778F08}"/>
              </a:ext>
            </a:extLst>
          </p:cNvPr>
          <p:cNvSpPr txBox="1"/>
          <p:nvPr/>
        </p:nvSpPr>
        <p:spPr>
          <a:xfrm>
            <a:off x="304800" y="1136073"/>
            <a:ext cx="128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Book detail page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BAB325-7A02-42AE-93FC-9402DD200F6B}"/>
              </a:ext>
            </a:extLst>
          </p:cNvPr>
          <p:cNvSpPr txBox="1"/>
          <p:nvPr/>
        </p:nvSpPr>
        <p:spPr>
          <a:xfrm>
            <a:off x="9097818" y="3334327"/>
            <a:ext cx="128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Book can be added to the cart</a:t>
            </a:r>
          </a:p>
        </p:txBody>
      </p:sp>
    </p:spTree>
    <p:extLst>
      <p:ext uri="{BB962C8B-B14F-4D97-AF65-F5344CB8AC3E}">
        <p14:creationId xmlns:p14="http://schemas.microsoft.com/office/powerpoint/2010/main" val="7577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A913DE-02F2-42A7-AF3F-A6800FFD7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33D18A-DC97-4AB4-93F1-72E70129EA27}"/>
              </a:ext>
            </a:extLst>
          </p:cNvPr>
          <p:cNvSpPr txBox="1"/>
          <p:nvPr/>
        </p:nvSpPr>
        <p:spPr>
          <a:xfrm>
            <a:off x="341745" y="3953164"/>
            <a:ext cx="278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Cart page showing product added and total price</a:t>
            </a:r>
          </a:p>
        </p:txBody>
      </p:sp>
    </p:spTree>
    <p:extLst>
      <p:ext uri="{BB962C8B-B14F-4D97-AF65-F5344CB8AC3E}">
        <p14:creationId xmlns:p14="http://schemas.microsoft.com/office/powerpoint/2010/main" val="1458298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A47C9E-52E5-4CF3-A226-80A88D9FA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6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5743C7-A3F5-470D-B520-169C9E89226C}"/>
              </a:ext>
            </a:extLst>
          </p:cNvPr>
          <p:cNvSpPr txBox="1"/>
          <p:nvPr/>
        </p:nvSpPr>
        <p:spPr>
          <a:xfrm>
            <a:off x="4701309" y="3205018"/>
            <a:ext cx="2789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Product quantity can be changed and gets reflected in subtotal, item and order total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1965E0-2896-400A-9445-192393143689}"/>
              </a:ext>
            </a:extLst>
          </p:cNvPr>
          <p:cNvCxnSpPr>
            <a:stCxn id="3" idx="0"/>
          </p:cNvCxnSpPr>
          <p:nvPr/>
        </p:nvCxnSpPr>
        <p:spPr>
          <a:xfrm flipH="1" flipV="1">
            <a:off x="5329382" y="1967345"/>
            <a:ext cx="766618" cy="1237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C407B22-F6C6-42A5-8600-63191E4F933C}"/>
              </a:ext>
            </a:extLst>
          </p:cNvPr>
          <p:cNvCxnSpPr>
            <a:stCxn id="3" idx="0"/>
          </p:cNvCxnSpPr>
          <p:nvPr/>
        </p:nvCxnSpPr>
        <p:spPr>
          <a:xfrm flipV="1">
            <a:off x="6096000" y="2004291"/>
            <a:ext cx="489527" cy="1200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35D205-A814-4584-8C52-BEC9A42752BE}"/>
              </a:ext>
            </a:extLst>
          </p:cNvPr>
          <p:cNvCxnSpPr/>
          <p:nvPr/>
        </p:nvCxnSpPr>
        <p:spPr>
          <a:xfrm flipV="1">
            <a:off x="6096000" y="1560945"/>
            <a:ext cx="3703782" cy="1643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0EA2C9-0570-41AC-A47F-ABF1EDD826FE}"/>
              </a:ext>
            </a:extLst>
          </p:cNvPr>
          <p:cNvCxnSpPr>
            <a:stCxn id="3" idx="0"/>
          </p:cNvCxnSpPr>
          <p:nvPr/>
        </p:nvCxnSpPr>
        <p:spPr>
          <a:xfrm flipV="1">
            <a:off x="6096000" y="2364608"/>
            <a:ext cx="3685309" cy="840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164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707950-34E8-4659-AF33-15F050BE2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1591E8-2C5D-481F-9601-1F59C50A74F6}"/>
              </a:ext>
            </a:extLst>
          </p:cNvPr>
          <p:cNvSpPr txBox="1"/>
          <p:nvPr/>
        </p:nvSpPr>
        <p:spPr>
          <a:xfrm>
            <a:off x="4202545" y="2810378"/>
            <a:ext cx="2789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Quantity can not be added more than quantity available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41DD1F-2CB6-43BF-BF54-F1B6A6FAE5A2}"/>
              </a:ext>
            </a:extLst>
          </p:cNvPr>
          <p:cNvCxnSpPr>
            <a:stCxn id="3" idx="0"/>
          </p:cNvCxnSpPr>
          <p:nvPr/>
        </p:nvCxnSpPr>
        <p:spPr>
          <a:xfrm flipV="1">
            <a:off x="5597236" y="1154545"/>
            <a:ext cx="221673" cy="1655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389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A4ABA5-75A0-45AB-823D-619086FEE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1ED0CD-55A5-4DD1-9EA6-66227DB28E78}"/>
              </a:ext>
            </a:extLst>
          </p:cNvPr>
          <p:cNvSpPr txBox="1"/>
          <p:nvPr/>
        </p:nvSpPr>
        <p:spPr>
          <a:xfrm>
            <a:off x="4701309" y="3429000"/>
            <a:ext cx="278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Cart will be empty if no product is added or deleted</a:t>
            </a:r>
          </a:p>
        </p:txBody>
      </p:sp>
    </p:spTree>
    <p:extLst>
      <p:ext uri="{BB962C8B-B14F-4D97-AF65-F5344CB8AC3E}">
        <p14:creationId xmlns:p14="http://schemas.microsoft.com/office/powerpoint/2010/main" val="1240556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133</Words>
  <Application>Microsoft Office PowerPoint</Application>
  <PresentationFormat>Widescreen</PresentationFormat>
  <Paragraphs>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Kishorkumar Chauhan</dc:creator>
  <cp:lastModifiedBy>Kishorkumar Chauhan</cp:lastModifiedBy>
  <cp:revision>4</cp:revision>
  <dcterms:created xsi:type="dcterms:W3CDTF">2020-05-27T10:31:09Z</dcterms:created>
  <dcterms:modified xsi:type="dcterms:W3CDTF">2020-05-27T11:17:04Z</dcterms:modified>
</cp:coreProperties>
</file>