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397F3-6A5E-437A-983E-F15772EB4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EE97F4-342B-49FE-BB3D-600FF25D5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B74EF-C377-45B5-9A45-F214776E1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9B9B-5096-44AA-B1D9-53165D33697B}" type="datetimeFigureOut">
              <a:rPr lang="en-CA" smtClean="0"/>
              <a:t>2020-01-27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06E39-29CD-4D21-BEE2-A37B35348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78BCF-886A-4ABB-BBF8-AA1CFF7EF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9CD5-6402-4CB6-A783-7331218D075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348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B6955-E8DC-48D2-91AC-FBF5F3D1E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19E1F2-27D0-4477-BFF7-1A7977A15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CCC94-77D7-452E-BC4F-EAFA3AD25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9B9B-5096-44AA-B1D9-53165D33697B}" type="datetimeFigureOut">
              <a:rPr lang="en-CA" smtClean="0"/>
              <a:t>2020-01-27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C66E7-84F7-48A2-A9F3-F385B1B62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7BE1C-FE16-4443-B591-56156B3AB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9CD5-6402-4CB6-A783-7331218D075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8157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1BDB79-771B-46E7-B1BD-82C42EE1B4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805671-6BF6-4D78-B1C0-3A46861DF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C98C5-B666-4D39-83E4-D5FCFBFEE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9B9B-5096-44AA-B1D9-53165D33697B}" type="datetimeFigureOut">
              <a:rPr lang="en-CA" smtClean="0"/>
              <a:t>2020-01-27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E24C2-A87B-4567-8ECA-0A27FAED7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F75F1-0D28-4EF9-8872-4F09CA59A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9CD5-6402-4CB6-A783-7331218D075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1931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ED01B-BA9C-49DE-921C-9997EE3EC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2DC25-8F88-4BCA-BBBA-4887E11FB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06EA6-65E2-40B9-94B2-F108F9DF3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9B9B-5096-44AA-B1D9-53165D33697B}" type="datetimeFigureOut">
              <a:rPr lang="en-CA" smtClean="0"/>
              <a:t>2020-01-27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275AF-BEE2-4EB9-9F3E-417EA52F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958BC-4CF2-4993-86C1-F39936226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9CD5-6402-4CB6-A783-7331218D075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810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7B7B5-CF5F-4115-A8BA-E2555006E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C9406-0DA7-4847-BC7D-4A9702016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9AD5C-B4DE-4F47-883C-A46DDC5B9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9B9B-5096-44AA-B1D9-53165D33697B}" type="datetimeFigureOut">
              <a:rPr lang="en-CA" smtClean="0"/>
              <a:t>2020-01-27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4997F-E2B0-49E7-A799-87F8ECAF0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0B3D4-1F5E-4B96-A038-0DA5EC1FF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9CD5-6402-4CB6-A783-7331218D075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4624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F3E1B-6A4E-4579-AB4D-351221C72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C5FF0-DC5B-4E22-B9FD-3B3908BB16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7AA1A-C97E-4C12-A0DF-29573393C1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4B0B2-9BC0-4BD9-8A9E-6D542813F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9B9B-5096-44AA-B1D9-53165D33697B}" type="datetimeFigureOut">
              <a:rPr lang="en-CA" smtClean="0"/>
              <a:t>2020-01-27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B810A5-88AA-4C34-812F-10DEA45B6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0E6B9-7228-4265-B85C-6C4A602F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9CD5-6402-4CB6-A783-7331218D075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1462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5E92D-08F3-47A6-AD5A-F3D68FE64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84575-78DE-4F0B-BC9D-6EB07C80E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D75DE6-8297-4A8A-9DD4-8EB704894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513703-74AE-406C-9963-862CFEC45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674571-A636-4C00-BD6B-0D47308445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C9D66F-4236-4E48-8844-62E70A885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9B9B-5096-44AA-B1D9-53165D33697B}" type="datetimeFigureOut">
              <a:rPr lang="en-CA" smtClean="0"/>
              <a:t>2020-01-27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4CE97A-E7B0-4379-A3F1-ADA67612B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E8F5FB-3551-4A5A-A69A-67C298B86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9CD5-6402-4CB6-A783-7331218D075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8781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A5B84-FFA3-4A96-A764-92E72363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C98066-E650-4DD6-A8DC-D2F010C40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9B9B-5096-44AA-B1D9-53165D33697B}" type="datetimeFigureOut">
              <a:rPr lang="en-CA" smtClean="0"/>
              <a:t>2020-01-27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E0277-6195-4D58-80A3-9B42B34B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0C8F81-C436-47A8-87D4-CD94ED910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9CD5-6402-4CB6-A783-7331218D075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6343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EFD5AC-A52A-4305-9ED9-A68749C24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9B9B-5096-44AA-B1D9-53165D33697B}" type="datetimeFigureOut">
              <a:rPr lang="en-CA" smtClean="0"/>
              <a:t>2020-01-27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375257-5AAF-469D-BDAB-4E4A47F2C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7E9C38-A56B-44E6-ABF9-2C0C7EA50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9CD5-6402-4CB6-A783-7331218D075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043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9C70C-A687-47D9-9658-FB31B40DB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922A2-BB38-4F8C-97AE-B172E20EE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DE41DB-AA7F-4828-B0DA-A1715261C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5CF0D8-F1B8-4187-911C-5BF30D8AD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9B9B-5096-44AA-B1D9-53165D33697B}" type="datetimeFigureOut">
              <a:rPr lang="en-CA" smtClean="0"/>
              <a:t>2020-01-27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1D77C-6BA3-467C-BDFD-F2F848714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3A5B-AEA8-48F0-84B1-22A694D40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9CD5-6402-4CB6-A783-7331218D075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5168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EFECC-B271-47F4-8EC1-5ACCB7B22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CEBC0F-0B97-4979-9293-128FF99DBF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54017-D79D-4071-8508-601715246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24784B-A959-4C4F-AAE3-778BFBA06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9B9B-5096-44AA-B1D9-53165D33697B}" type="datetimeFigureOut">
              <a:rPr lang="en-CA" smtClean="0"/>
              <a:t>2020-01-27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8C903-F3F4-4DC7-B53B-2A871BC06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E2CAEF-136F-410E-8E80-210793AED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9CD5-6402-4CB6-A783-7331218D075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9904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2C55C1-C73D-4CE6-9437-8FF0F7843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A103C-5BA0-4DFA-8790-10C8BD879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ED435-B2D1-4A31-83AF-A6D63D96CB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E9B9B-5096-44AA-B1D9-53165D33697B}" type="datetimeFigureOut">
              <a:rPr lang="en-CA" smtClean="0"/>
              <a:t>2020-01-27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3B0C2-C4FE-4844-9795-D2CD40A191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5E0F8-5568-4765-B051-D28BE2B12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69CD5-6402-4CB6-A783-7331218D075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811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EC06DC-B4D7-4F1F-8B0F-293F01B24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4" y="-12700"/>
            <a:ext cx="12147176" cy="6883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3A3A45-86AD-4882-91B7-12F85CB08B0B}"/>
              </a:ext>
            </a:extLst>
          </p:cNvPr>
          <p:cNvSpPr/>
          <p:nvPr/>
        </p:nvSpPr>
        <p:spPr>
          <a:xfrm>
            <a:off x="752591" y="427335"/>
            <a:ext cx="1071588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0" stA="54000" dist="101600" dir="5400000" sy="-100000" algn="bl" rotWithShape="0"/>
                </a:effectLst>
              </a:rPr>
              <a:t>My Weather App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D26838-0EC0-4262-8781-5731B5BE1D2C}"/>
              </a:ext>
            </a:extLst>
          </p:cNvPr>
          <p:cNvSpPr/>
          <p:nvPr/>
        </p:nvSpPr>
        <p:spPr>
          <a:xfrm>
            <a:off x="1664736" y="4984587"/>
            <a:ext cx="9609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0" stA="25000" dist="101600" dir="5400000" sy="-100000" algn="bl" rotWithShape="0"/>
                </a:effectLst>
              </a:rPr>
              <a:t>Built using UWP on Windows 10</a:t>
            </a:r>
          </a:p>
        </p:txBody>
      </p:sp>
    </p:spTree>
    <p:extLst>
      <p:ext uri="{BB962C8B-B14F-4D97-AF65-F5344CB8AC3E}">
        <p14:creationId xmlns:p14="http://schemas.microsoft.com/office/powerpoint/2010/main" val="3804867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FA10FB-1F2C-42C9-87F1-90307AAF72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33"/>
          <a:stretch/>
        </p:blipFill>
        <p:spPr>
          <a:xfrm>
            <a:off x="3287322" y="0"/>
            <a:ext cx="541333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1A3BC9-9737-43CB-8321-56DAFD4FFE2B}"/>
              </a:ext>
            </a:extLst>
          </p:cNvPr>
          <p:cNvSpPr/>
          <p:nvPr/>
        </p:nvSpPr>
        <p:spPr>
          <a:xfrm>
            <a:off x="445241" y="951722"/>
            <a:ext cx="2116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Home page</a:t>
            </a:r>
          </a:p>
        </p:txBody>
      </p:sp>
    </p:spTree>
    <p:extLst>
      <p:ext uri="{BB962C8B-B14F-4D97-AF65-F5344CB8AC3E}">
        <p14:creationId xmlns:p14="http://schemas.microsoft.com/office/powerpoint/2010/main" val="3526099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95EEA2-59AF-43D8-9FDA-67A7A8F03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833" y="0"/>
            <a:ext cx="5468334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6DFCFC6-718E-47C5-BAE1-089588D59FD4}"/>
              </a:ext>
            </a:extLst>
          </p:cNvPr>
          <p:cNvSpPr/>
          <p:nvPr/>
        </p:nvSpPr>
        <p:spPr>
          <a:xfrm>
            <a:off x="236918" y="951722"/>
            <a:ext cx="25333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Weather page</a:t>
            </a:r>
          </a:p>
        </p:txBody>
      </p:sp>
    </p:spTree>
    <p:extLst>
      <p:ext uri="{BB962C8B-B14F-4D97-AF65-F5344CB8AC3E}">
        <p14:creationId xmlns:p14="http://schemas.microsoft.com/office/powerpoint/2010/main" val="3855329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17A748-5718-40E1-AF5D-4605F4BC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582" y="0"/>
            <a:ext cx="5480835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42D33B-5D9F-4593-BD70-CA7382074E87}"/>
              </a:ext>
            </a:extLst>
          </p:cNvPr>
          <p:cNvSpPr/>
          <p:nvPr/>
        </p:nvSpPr>
        <p:spPr>
          <a:xfrm>
            <a:off x="231755" y="951722"/>
            <a:ext cx="254364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Get weather </a:t>
            </a:r>
          </a:p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Button clicked</a:t>
            </a:r>
          </a:p>
        </p:txBody>
      </p:sp>
    </p:spTree>
    <p:extLst>
      <p:ext uri="{BB962C8B-B14F-4D97-AF65-F5344CB8AC3E}">
        <p14:creationId xmlns:p14="http://schemas.microsoft.com/office/powerpoint/2010/main" val="1306644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F69C54-B0DD-4AE5-8E84-9FBE6FDD7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948" y="0"/>
            <a:ext cx="5404104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2A13B30-66F3-47D4-9DBF-A4F9F223D716}"/>
              </a:ext>
            </a:extLst>
          </p:cNvPr>
          <p:cNvSpPr/>
          <p:nvPr/>
        </p:nvSpPr>
        <p:spPr>
          <a:xfrm>
            <a:off x="363011" y="951722"/>
            <a:ext cx="228113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Back button </a:t>
            </a:r>
          </a:p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clicked</a:t>
            </a:r>
          </a:p>
        </p:txBody>
      </p:sp>
    </p:spTree>
    <p:extLst>
      <p:ext uri="{BB962C8B-B14F-4D97-AF65-F5344CB8AC3E}">
        <p14:creationId xmlns:p14="http://schemas.microsoft.com/office/powerpoint/2010/main" val="435583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20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Kishorkumar Chauhan</dc:creator>
  <cp:lastModifiedBy>Kishorkumar Chauhan</cp:lastModifiedBy>
  <cp:revision>2</cp:revision>
  <dcterms:created xsi:type="dcterms:W3CDTF">2020-01-27T13:35:43Z</dcterms:created>
  <dcterms:modified xsi:type="dcterms:W3CDTF">2020-01-27T14:20:01Z</dcterms:modified>
</cp:coreProperties>
</file>