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8B8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440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25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44595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298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139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305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85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987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860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344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47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151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CD372-5538-4F01-A117-57C307924D89}" type="datetimeFigureOut">
              <a:rPr lang="en-CA" smtClean="0"/>
              <a:t>2020-01-17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4F52-5D84-45B2-8B59-6C6ACDE6050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892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AD2EC77-0BDB-4DB2-A54D-2665261DF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2273"/>
            <a:ext cx="9906000" cy="588572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A56E4-BA25-41AB-9FAE-24CB26369C32}"/>
              </a:ext>
            </a:extLst>
          </p:cNvPr>
          <p:cNvSpPr/>
          <p:nvPr/>
        </p:nvSpPr>
        <p:spPr>
          <a:xfrm>
            <a:off x="0" y="972273"/>
            <a:ext cx="905164" cy="58857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FB94-1AFB-433A-8285-2840736678B4}"/>
              </a:ext>
            </a:extLst>
          </p:cNvPr>
          <p:cNvGrpSpPr/>
          <p:nvPr/>
        </p:nvGrpSpPr>
        <p:grpSpPr>
          <a:xfrm>
            <a:off x="257657" y="548568"/>
            <a:ext cx="360000" cy="152400"/>
            <a:chOff x="3602181" y="1385455"/>
            <a:chExt cx="360000" cy="152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7AD51F-8E76-44E2-8148-15FD024E20F8}"/>
                </a:ext>
              </a:extLst>
            </p:cNvPr>
            <p:cNvCxnSpPr/>
            <p:nvPr/>
          </p:nvCxnSpPr>
          <p:spPr>
            <a:xfrm>
              <a:off x="3602181" y="13854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811AA-3475-4860-8373-18B18F42089C}"/>
                </a:ext>
              </a:extLst>
            </p:cNvPr>
            <p:cNvCxnSpPr/>
            <p:nvPr/>
          </p:nvCxnSpPr>
          <p:spPr>
            <a:xfrm>
              <a:off x="3602181" y="14616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93B6B36-962F-42DB-8DE8-D09311E11B23}"/>
                </a:ext>
              </a:extLst>
            </p:cNvPr>
            <p:cNvCxnSpPr/>
            <p:nvPr/>
          </p:nvCxnSpPr>
          <p:spPr>
            <a:xfrm>
              <a:off x="3602181" y="15378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C15D71FC-878B-4C5E-B918-CA19CB4AA4E4}"/>
              </a:ext>
            </a:extLst>
          </p:cNvPr>
          <p:cNvSpPr/>
          <p:nvPr/>
        </p:nvSpPr>
        <p:spPr>
          <a:xfrm>
            <a:off x="4079111" y="6206381"/>
            <a:ext cx="1979271" cy="4745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Get Weather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9C4739-118D-47C8-BE60-C235E62079E2}"/>
              </a:ext>
            </a:extLst>
          </p:cNvPr>
          <p:cNvSpPr/>
          <p:nvPr/>
        </p:nvSpPr>
        <p:spPr>
          <a:xfrm>
            <a:off x="227694" y="166728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993713-3320-4EB1-901B-4DE96920351D}"/>
              </a:ext>
            </a:extLst>
          </p:cNvPr>
          <p:cNvSpPr/>
          <p:nvPr/>
        </p:nvSpPr>
        <p:spPr>
          <a:xfrm>
            <a:off x="217084" y="2189582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</a:t>
            </a:r>
            <a:endParaRPr lang="en-CA" sz="2000" dirty="0"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63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AD2EC77-0BDB-4DB2-A54D-2665261DF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2273"/>
            <a:ext cx="9906000" cy="588572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A56E4-BA25-41AB-9FAE-24CB26369C32}"/>
              </a:ext>
            </a:extLst>
          </p:cNvPr>
          <p:cNvSpPr/>
          <p:nvPr/>
        </p:nvSpPr>
        <p:spPr>
          <a:xfrm>
            <a:off x="0" y="972273"/>
            <a:ext cx="1678329" cy="58857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FB94-1AFB-433A-8285-2840736678B4}"/>
              </a:ext>
            </a:extLst>
          </p:cNvPr>
          <p:cNvGrpSpPr/>
          <p:nvPr/>
        </p:nvGrpSpPr>
        <p:grpSpPr>
          <a:xfrm>
            <a:off x="257657" y="548568"/>
            <a:ext cx="360000" cy="152400"/>
            <a:chOff x="3602181" y="1385455"/>
            <a:chExt cx="360000" cy="152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7AD51F-8E76-44E2-8148-15FD024E20F8}"/>
                </a:ext>
              </a:extLst>
            </p:cNvPr>
            <p:cNvCxnSpPr/>
            <p:nvPr/>
          </p:nvCxnSpPr>
          <p:spPr>
            <a:xfrm>
              <a:off x="3602181" y="13854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811AA-3475-4860-8373-18B18F42089C}"/>
                </a:ext>
              </a:extLst>
            </p:cNvPr>
            <p:cNvCxnSpPr/>
            <p:nvPr/>
          </p:nvCxnSpPr>
          <p:spPr>
            <a:xfrm>
              <a:off x="3602181" y="14616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93B6B36-962F-42DB-8DE8-D09311E11B23}"/>
                </a:ext>
              </a:extLst>
            </p:cNvPr>
            <p:cNvCxnSpPr/>
            <p:nvPr/>
          </p:nvCxnSpPr>
          <p:spPr>
            <a:xfrm>
              <a:off x="3602181" y="15378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C15D71FC-878B-4C5E-B918-CA19CB4AA4E4}"/>
              </a:ext>
            </a:extLst>
          </p:cNvPr>
          <p:cNvSpPr/>
          <p:nvPr/>
        </p:nvSpPr>
        <p:spPr>
          <a:xfrm>
            <a:off x="4079111" y="6206381"/>
            <a:ext cx="1979271" cy="4745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Get Weather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9C4739-118D-47C8-BE60-C235E62079E2}"/>
              </a:ext>
            </a:extLst>
          </p:cNvPr>
          <p:cNvSpPr/>
          <p:nvPr/>
        </p:nvSpPr>
        <p:spPr>
          <a:xfrm>
            <a:off x="227694" y="191035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993713-3320-4EB1-901B-4DE96920351D}"/>
              </a:ext>
            </a:extLst>
          </p:cNvPr>
          <p:cNvSpPr/>
          <p:nvPr/>
        </p:nvSpPr>
        <p:spPr>
          <a:xfrm>
            <a:off x="217084" y="133305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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D93C5C-12E9-4E92-8B5D-EF48DBC825E2}"/>
              </a:ext>
            </a:extLst>
          </p:cNvPr>
          <p:cNvSpPr txBox="1"/>
          <p:nvPr/>
        </p:nvSpPr>
        <p:spPr>
          <a:xfrm>
            <a:off x="658230" y="1905265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</a:t>
            </a:r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48CB94-B760-4FDA-8B7A-71721575A7D0}"/>
              </a:ext>
            </a:extLst>
          </p:cNvPr>
          <p:cNvSpPr txBox="1"/>
          <p:nvPr/>
        </p:nvSpPr>
        <p:spPr>
          <a:xfrm>
            <a:off x="658230" y="133305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Home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3448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AD2EC77-0BDB-4DB2-A54D-2665261DF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2273"/>
            <a:ext cx="9906000" cy="588572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A56E4-BA25-41AB-9FAE-24CB26369C32}"/>
              </a:ext>
            </a:extLst>
          </p:cNvPr>
          <p:cNvSpPr/>
          <p:nvPr/>
        </p:nvSpPr>
        <p:spPr>
          <a:xfrm>
            <a:off x="0" y="971235"/>
            <a:ext cx="1678329" cy="58857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FB94-1AFB-433A-8285-2840736678B4}"/>
              </a:ext>
            </a:extLst>
          </p:cNvPr>
          <p:cNvGrpSpPr/>
          <p:nvPr/>
        </p:nvGrpSpPr>
        <p:grpSpPr>
          <a:xfrm>
            <a:off x="257657" y="548568"/>
            <a:ext cx="360000" cy="152400"/>
            <a:chOff x="3602181" y="1385455"/>
            <a:chExt cx="360000" cy="152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7AD51F-8E76-44E2-8148-15FD024E20F8}"/>
                </a:ext>
              </a:extLst>
            </p:cNvPr>
            <p:cNvCxnSpPr/>
            <p:nvPr/>
          </p:nvCxnSpPr>
          <p:spPr>
            <a:xfrm>
              <a:off x="3602181" y="13854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811AA-3475-4860-8373-18B18F42089C}"/>
                </a:ext>
              </a:extLst>
            </p:cNvPr>
            <p:cNvCxnSpPr/>
            <p:nvPr/>
          </p:nvCxnSpPr>
          <p:spPr>
            <a:xfrm>
              <a:off x="3602181" y="14616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93B6B36-962F-42DB-8DE8-D09311E11B23}"/>
                </a:ext>
              </a:extLst>
            </p:cNvPr>
            <p:cNvCxnSpPr/>
            <p:nvPr/>
          </p:nvCxnSpPr>
          <p:spPr>
            <a:xfrm>
              <a:off x="3602181" y="15378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C15D71FC-878B-4C5E-B918-CA19CB4AA4E4}"/>
              </a:ext>
            </a:extLst>
          </p:cNvPr>
          <p:cNvSpPr/>
          <p:nvPr/>
        </p:nvSpPr>
        <p:spPr>
          <a:xfrm>
            <a:off x="4716420" y="6158036"/>
            <a:ext cx="1979271" cy="4745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Get Weather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9C4739-118D-47C8-BE60-C235E62079E2}"/>
              </a:ext>
            </a:extLst>
          </p:cNvPr>
          <p:cNvSpPr/>
          <p:nvPr/>
        </p:nvSpPr>
        <p:spPr>
          <a:xfrm>
            <a:off x="227694" y="191035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993713-3320-4EB1-901B-4DE96920351D}"/>
              </a:ext>
            </a:extLst>
          </p:cNvPr>
          <p:cNvSpPr/>
          <p:nvPr/>
        </p:nvSpPr>
        <p:spPr>
          <a:xfrm>
            <a:off x="217084" y="133305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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D93C5C-12E9-4E92-8B5D-EF48DBC825E2}"/>
              </a:ext>
            </a:extLst>
          </p:cNvPr>
          <p:cNvSpPr txBox="1"/>
          <p:nvPr/>
        </p:nvSpPr>
        <p:spPr>
          <a:xfrm>
            <a:off x="658230" y="1905265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</a:t>
            </a:r>
            <a:endParaRPr lang="en-CA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48CB94-B760-4FDA-8B7A-71721575A7D0}"/>
              </a:ext>
            </a:extLst>
          </p:cNvPr>
          <p:cNvSpPr txBox="1"/>
          <p:nvPr/>
        </p:nvSpPr>
        <p:spPr>
          <a:xfrm>
            <a:off x="658230" y="133305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Home</a:t>
            </a:r>
            <a:endParaRPr lang="en-CA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A6B35C-BD18-4E6B-AF2E-3F61517E4E39}"/>
              </a:ext>
            </a:extLst>
          </p:cNvPr>
          <p:cNvSpPr txBox="1"/>
          <p:nvPr/>
        </p:nvSpPr>
        <p:spPr>
          <a:xfrm>
            <a:off x="4117386" y="225402"/>
            <a:ext cx="16712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Settings</a:t>
            </a:r>
            <a:endParaRPr lang="en-CA" sz="36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989476-83B9-4E5E-91AD-7A071988B9E7}"/>
              </a:ext>
            </a:extLst>
          </p:cNvPr>
          <p:cNvSpPr/>
          <p:nvPr/>
        </p:nvSpPr>
        <p:spPr>
          <a:xfrm>
            <a:off x="13056" y="1820602"/>
            <a:ext cx="1678329" cy="500136"/>
          </a:xfrm>
          <a:prstGeom prst="rect">
            <a:avLst/>
          </a:prstGeom>
          <a:solidFill>
            <a:srgbClr val="0088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D217A0B-D057-4819-99B2-3FA8A2C7A76C}"/>
              </a:ext>
            </a:extLst>
          </p:cNvPr>
          <p:cNvSpPr/>
          <p:nvPr/>
        </p:nvSpPr>
        <p:spPr>
          <a:xfrm>
            <a:off x="228919" y="1870308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chemeClr val="bg1"/>
                </a:solidFill>
                <a:latin typeface="Segoe MDL2 Assets" panose="050A0102010101010101" pitchFamily="18" charset="0"/>
              </a:rPr>
              <a:t></a:t>
            </a:r>
            <a:endParaRPr lang="en-CA" sz="2000" dirty="0">
              <a:solidFill>
                <a:schemeClr val="bg1"/>
              </a:solidFill>
              <a:latin typeface="MS Shell Dlg 2" panose="020B060403050404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3D36D1-5F2F-4974-B7FE-4BFFB4A415F6}"/>
              </a:ext>
            </a:extLst>
          </p:cNvPr>
          <p:cNvSpPr txBox="1"/>
          <p:nvPr/>
        </p:nvSpPr>
        <p:spPr>
          <a:xfrm>
            <a:off x="659455" y="1865220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Settings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DAE62EE-D232-4EE2-883B-2072B354317E}"/>
              </a:ext>
            </a:extLst>
          </p:cNvPr>
          <p:cNvSpPr txBox="1"/>
          <p:nvPr/>
        </p:nvSpPr>
        <p:spPr>
          <a:xfrm>
            <a:off x="2225062" y="3548215"/>
            <a:ext cx="924538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Display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27EEBD1-8827-446B-BC36-FC099CA1F0C0}"/>
              </a:ext>
            </a:extLst>
          </p:cNvPr>
          <p:cNvSpPr txBox="1"/>
          <p:nvPr/>
        </p:nvSpPr>
        <p:spPr>
          <a:xfrm>
            <a:off x="2225062" y="4008905"/>
            <a:ext cx="114297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City name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0E96BD-C52B-42A5-BD40-B6362D536701}"/>
              </a:ext>
            </a:extLst>
          </p:cNvPr>
          <p:cNvSpPr txBox="1"/>
          <p:nvPr/>
        </p:nvSpPr>
        <p:spPr>
          <a:xfrm>
            <a:off x="2225062" y="4445099"/>
            <a:ext cx="15163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Update status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6C570A4-13C6-4C01-A171-D8F9F7A7036A}"/>
              </a:ext>
            </a:extLst>
          </p:cNvPr>
          <p:cNvSpPr txBox="1"/>
          <p:nvPr/>
        </p:nvSpPr>
        <p:spPr>
          <a:xfrm>
            <a:off x="2225062" y="4878141"/>
            <a:ext cx="15163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Humidity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243C0B-BD65-437F-94AA-32076CFE5A32}"/>
              </a:ext>
            </a:extLst>
          </p:cNvPr>
          <p:cNvSpPr txBox="1"/>
          <p:nvPr/>
        </p:nvSpPr>
        <p:spPr>
          <a:xfrm>
            <a:off x="2225062" y="5321955"/>
            <a:ext cx="179067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Detailed weather</a:t>
            </a:r>
            <a:endParaRPr lang="en-CA" dirty="0">
              <a:solidFill>
                <a:schemeClr val="bg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71C4757-C02A-4837-9A20-0D1E3D834F87}"/>
              </a:ext>
            </a:extLst>
          </p:cNvPr>
          <p:cNvSpPr/>
          <p:nvPr/>
        </p:nvSpPr>
        <p:spPr>
          <a:xfrm>
            <a:off x="1033493" y="46677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Segoe MDL2 Assets" panose="050A0102010101010101" pitchFamily="18" charset="0"/>
              </a:rPr>
              <a:t></a:t>
            </a:r>
            <a:endParaRPr lang="en-CA" sz="900" dirty="0"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30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1AD2EC77-0BDB-4DB2-A54D-2665261DF0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2273"/>
            <a:ext cx="9906000" cy="588572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A56E4-BA25-41AB-9FAE-24CB26369C32}"/>
              </a:ext>
            </a:extLst>
          </p:cNvPr>
          <p:cNvSpPr/>
          <p:nvPr/>
        </p:nvSpPr>
        <p:spPr>
          <a:xfrm>
            <a:off x="0" y="971235"/>
            <a:ext cx="1678329" cy="58857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FB94-1AFB-433A-8285-2840736678B4}"/>
              </a:ext>
            </a:extLst>
          </p:cNvPr>
          <p:cNvGrpSpPr/>
          <p:nvPr/>
        </p:nvGrpSpPr>
        <p:grpSpPr>
          <a:xfrm>
            <a:off x="257657" y="548568"/>
            <a:ext cx="360000" cy="152400"/>
            <a:chOff x="3602181" y="1385455"/>
            <a:chExt cx="360000" cy="152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7AD51F-8E76-44E2-8148-15FD024E20F8}"/>
                </a:ext>
              </a:extLst>
            </p:cNvPr>
            <p:cNvCxnSpPr/>
            <p:nvPr/>
          </p:nvCxnSpPr>
          <p:spPr>
            <a:xfrm>
              <a:off x="3602181" y="13854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811AA-3475-4860-8373-18B18F42089C}"/>
                </a:ext>
              </a:extLst>
            </p:cNvPr>
            <p:cNvCxnSpPr/>
            <p:nvPr/>
          </p:nvCxnSpPr>
          <p:spPr>
            <a:xfrm>
              <a:off x="3602181" y="14616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93B6B36-962F-42DB-8DE8-D09311E11B23}"/>
                </a:ext>
              </a:extLst>
            </p:cNvPr>
            <p:cNvCxnSpPr/>
            <p:nvPr/>
          </p:nvCxnSpPr>
          <p:spPr>
            <a:xfrm>
              <a:off x="3602181" y="15378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C15D71FC-878B-4C5E-B918-CA19CB4AA4E4}"/>
              </a:ext>
            </a:extLst>
          </p:cNvPr>
          <p:cNvSpPr/>
          <p:nvPr/>
        </p:nvSpPr>
        <p:spPr>
          <a:xfrm>
            <a:off x="4716420" y="6158036"/>
            <a:ext cx="1979271" cy="47456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Get Weather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993713-3320-4EB1-901B-4DE96920351D}"/>
              </a:ext>
            </a:extLst>
          </p:cNvPr>
          <p:cNvSpPr/>
          <p:nvPr/>
        </p:nvSpPr>
        <p:spPr>
          <a:xfrm>
            <a:off x="217084" y="133305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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48CB94-B760-4FDA-8B7A-71721575A7D0}"/>
              </a:ext>
            </a:extLst>
          </p:cNvPr>
          <p:cNvSpPr txBox="1"/>
          <p:nvPr/>
        </p:nvSpPr>
        <p:spPr>
          <a:xfrm>
            <a:off x="658230" y="133305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Home</a:t>
            </a:r>
            <a:endParaRPr lang="en-CA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FC43B33-A4B1-43AD-AFED-6954FD0BCDE4}"/>
              </a:ext>
            </a:extLst>
          </p:cNvPr>
          <p:cNvSpPr/>
          <p:nvPr/>
        </p:nvSpPr>
        <p:spPr>
          <a:xfrm>
            <a:off x="227694" y="191035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6DCFCB-4230-426A-911A-8507F83F1E89}"/>
              </a:ext>
            </a:extLst>
          </p:cNvPr>
          <p:cNvSpPr txBox="1"/>
          <p:nvPr/>
        </p:nvSpPr>
        <p:spPr>
          <a:xfrm>
            <a:off x="658230" y="1905265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</a:t>
            </a:r>
            <a:endParaRPr lang="en-CA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E43E164-4B4C-4D05-8CEA-931B7D5E672A}"/>
              </a:ext>
            </a:extLst>
          </p:cNvPr>
          <p:cNvSpPr/>
          <p:nvPr/>
        </p:nvSpPr>
        <p:spPr>
          <a:xfrm>
            <a:off x="215859" y="1422801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C9757D-756B-455F-904B-E3E1934C0FF2}"/>
              </a:ext>
            </a:extLst>
          </p:cNvPr>
          <p:cNvSpPr txBox="1"/>
          <p:nvPr/>
        </p:nvSpPr>
        <p:spPr>
          <a:xfrm>
            <a:off x="646395" y="1417713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</a:t>
            </a:r>
            <a:endParaRPr lang="en-CA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223D52F-17A7-41FF-8595-BEA23BFE2BFD}"/>
              </a:ext>
            </a:extLst>
          </p:cNvPr>
          <p:cNvSpPr/>
          <p:nvPr/>
        </p:nvSpPr>
        <p:spPr>
          <a:xfrm>
            <a:off x="1221" y="1333050"/>
            <a:ext cx="1678329" cy="500136"/>
          </a:xfrm>
          <a:prstGeom prst="rect">
            <a:avLst/>
          </a:prstGeom>
          <a:solidFill>
            <a:srgbClr val="0088B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7FEE2A7-050C-4A4F-849A-048C98FE21D2}"/>
              </a:ext>
            </a:extLst>
          </p:cNvPr>
          <p:cNvSpPr/>
          <p:nvPr/>
        </p:nvSpPr>
        <p:spPr>
          <a:xfrm>
            <a:off x="227244" y="139401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solidFill>
                  <a:schemeClr val="bg1"/>
                </a:solidFill>
                <a:latin typeface="Segoe MDL2 Assets" panose="050A0102010101010101" pitchFamily="18" charset="0"/>
              </a:rPr>
              <a:t></a:t>
            </a:r>
            <a:endParaRPr lang="en-CA" sz="2000" dirty="0">
              <a:solidFill>
                <a:schemeClr val="bg1"/>
              </a:solidFill>
              <a:latin typeface="MS Shell Dlg 2" panose="020B060403050404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FD40A63-CA05-458A-ADF4-65C39C401B66}"/>
              </a:ext>
            </a:extLst>
          </p:cNvPr>
          <p:cNvSpPr txBox="1"/>
          <p:nvPr/>
        </p:nvSpPr>
        <p:spPr>
          <a:xfrm>
            <a:off x="668390" y="139401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Home</a:t>
            </a:r>
            <a:endParaRPr lang="en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4873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506F4D-24B0-48E6-B904-FF369635B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71235"/>
            <a:ext cx="9906000" cy="589038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AFA56E4-BA25-41AB-9FAE-24CB26369C32}"/>
              </a:ext>
            </a:extLst>
          </p:cNvPr>
          <p:cNvSpPr/>
          <p:nvPr/>
        </p:nvSpPr>
        <p:spPr>
          <a:xfrm>
            <a:off x="0" y="971235"/>
            <a:ext cx="1678329" cy="58857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D36FB94-1AFB-433A-8285-2840736678B4}"/>
              </a:ext>
            </a:extLst>
          </p:cNvPr>
          <p:cNvGrpSpPr/>
          <p:nvPr/>
        </p:nvGrpSpPr>
        <p:grpSpPr>
          <a:xfrm>
            <a:off x="257657" y="548568"/>
            <a:ext cx="360000" cy="152400"/>
            <a:chOff x="3602181" y="1385455"/>
            <a:chExt cx="360000" cy="152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F7AD51F-8E76-44E2-8148-15FD024E20F8}"/>
                </a:ext>
              </a:extLst>
            </p:cNvPr>
            <p:cNvCxnSpPr/>
            <p:nvPr/>
          </p:nvCxnSpPr>
          <p:spPr>
            <a:xfrm>
              <a:off x="3602181" y="13854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26811AA-3475-4860-8373-18B18F42089C}"/>
                </a:ext>
              </a:extLst>
            </p:cNvPr>
            <p:cNvCxnSpPr/>
            <p:nvPr/>
          </p:nvCxnSpPr>
          <p:spPr>
            <a:xfrm>
              <a:off x="3602181" y="14616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93B6B36-962F-42DB-8DE8-D09311E11B23}"/>
                </a:ext>
              </a:extLst>
            </p:cNvPr>
            <p:cNvCxnSpPr/>
            <p:nvPr/>
          </p:nvCxnSpPr>
          <p:spPr>
            <a:xfrm>
              <a:off x="3602181" y="1537855"/>
              <a:ext cx="360000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E993713-3320-4EB1-901B-4DE96920351D}"/>
              </a:ext>
            </a:extLst>
          </p:cNvPr>
          <p:cNvSpPr/>
          <p:nvPr/>
        </p:nvSpPr>
        <p:spPr>
          <a:xfrm>
            <a:off x="217084" y="1333050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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48CB94-B760-4FDA-8B7A-71721575A7D0}"/>
              </a:ext>
            </a:extLst>
          </p:cNvPr>
          <p:cNvSpPr txBox="1"/>
          <p:nvPr/>
        </p:nvSpPr>
        <p:spPr>
          <a:xfrm>
            <a:off x="658230" y="133305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Home</a:t>
            </a:r>
            <a:endParaRPr lang="en-CA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FC43B33-A4B1-43AD-AFED-6954FD0BCDE4}"/>
              </a:ext>
            </a:extLst>
          </p:cNvPr>
          <p:cNvSpPr/>
          <p:nvPr/>
        </p:nvSpPr>
        <p:spPr>
          <a:xfrm>
            <a:off x="227694" y="1910353"/>
            <a:ext cx="4411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sz="2000" dirty="0">
                <a:latin typeface="Segoe MDL2 Assets" panose="050A0102010101010101" pitchFamily="18" charset="0"/>
              </a:rPr>
              <a:t></a:t>
            </a:r>
            <a:endParaRPr lang="en-CA" sz="2000" dirty="0">
              <a:latin typeface="MS Shell Dlg 2" panose="020B060403050404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A6DCFCB-4230-426A-911A-8507F83F1E89}"/>
              </a:ext>
            </a:extLst>
          </p:cNvPr>
          <p:cNvSpPr txBox="1"/>
          <p:nvPr/>
        </p:nvSpPr>
        <p:spPr>
          <a:xfrm>
            <a:off x="658230" y="1905265"/>
            <a:ext cx="92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Settings</a:t>
            </a:r>
            <a:endParaRPr lang="en-CA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928CBA7-DDE3-4EAB-935A-73D58BD8FD33}"/>
              </a:ext>
            </a:extLst>
          </p:cNvPr>
          <p:cNvSpPr/>
          <p:nvPr/>
        </p:nvSpPr>
        <p:spPr>
          <a:xfrm>
            <a:off x="1033493" y="466770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Segoe MDL2 Assets" panose="050A0102010101010101" pitchFamily="18" charset="0"/>
              </a:rPr>
              <a:t></a:t>
            </a:r>
            <a:endParaRPr lang="en-CA" sz="900" dirty="0">
              <a:latin typeface="MS Shell Dlg 2" panose="020B0604030504040204" pitchFamily="34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3A4C002-8DCB-43A9-B296-2C9704E5FA95}"/>
              </a:ext>
            </a:extLst>
          </p:cNvPr>
          <p:cNvGrpSpPr/>
          <p:nvPr/>
        </p:nvGrpSpPr>
        <p:grpSpPr>
          <a:xfrm>
            <a:off x="2645546" y="1415461"/>
            <a:ext cx="3720827" cy="4170311"/>
            <a:chOff x="3092586" y="1415461"/>
            <a:chExt cx="3720827" cy="4170311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FA5E20FE-7B2B-460F-83CE-57E6F648E05A}"/>
                </a:ext>
              </a:extLst>
            </p:cNvPr>
            <p:cNvSpPr txBox="1"/>
            <p:nvPr/>
          </p:nvSpPr>
          <p:spPr>
            <a:xfrm>
              <a:off x="3578179" y="1415461"/>
              <a:ext cx="229562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>
                  <a:solidFill>
                    <a:schemeClr val="bg1"/>
                  </a:solidFill>
                </a:rPr>
                <a:t>Dallas, USA</a:t>
              </a:r>
              <a:endParaRPr lang="en-CA" sz="3600" dirty="0">
                <a:solidFill>
                  <a:schemeClr val="bg1"/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68B4ECB-0C31-400D-B10E-610197FE6526}"/>
                </a:ext>
              </a:extLst>
            </p:cNvPr>
            <p:cNvSpPr txBox="1"/>
            <p:nvPr/>
          </p:nvSpPr>
          <p:spPr>
            <a:xfrm>
              <a:off x="4114287" y="2061792"/>
              <a:ext cx="12234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3.59 </a:t>
              </a:r>
              <a:r>
                <a:rPr lang="en-US" sz="2800" baseline="30000" dirty="0" err="1">
                  <a:solidFill>
                    <a:schemeClr val="bg1"/>
                  </a:solidFill>
                </a:rPr>
                <a:t>o</a:t>
              </a:r>
              <a:r>
                <a:rPr lang="en-US" sz="2800" dirty="0" err="1">
                  <a:solidFill>
                    <a:schemeClr val="bg1"/>
                  </a:solidFill>
                </a:rPr>
                <a:t>C</a:t>
              </a:r>
              <a:endParaRPr lang="en-CA" sz="2800" dirty="0">
                <a:solidFill>
                  <a:schemeClr val="bg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31473C4-0437-491B-A483-FB67D26F9AF4}"/>
                </a:ext>
              </a:extLst>
            </p:cNvPr>
            <p:cNvSpPr txBox="1"/>
            <p:nvPr/>
          </p:nvSpPr>
          <p:spPr>
            <a:xfrm>
              <a:off x="3092586" y="2679455"/>
              <a:ext cx="37208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Last updated : 17 January, 2020 11:15</a:t>
              </a:r>
              <a:endParaRPr lang="en-CA" dirty="0">
                <a:solidFill>
                  <a:schemeClr val="bg1"/>
                </a:solidFill>
              </a:endParaRPr>
            </a:p>
          </p:txBody>
        </p:sp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B5EC0273-5C95-4A42-B045-53F9A6D61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4979" y="3141194"/>
              <a:ext cx="1336040" cy="1336040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B86B369-8EC9-4FB9-B9AD-5802D51CD73B}"/>
                </a:ext>
              </a:extLst>
            </p:cNvPr>
            <p:cNvSpPr txBox="1"/>
            <p:nvPr/>
          </p:nvSpPr>
          <p:spPr>
            <a:xfrm>
              <a:off x="4130338" y="4621865"/>
              <a:ext cx="82266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Rain</a:t>
              </a:r>
              <a:endParaRPr lang="en-CA" sz="2800" dirty="0">
                <a:solidFill>
                  <a:schemeClr val="bg1"/>
                </a:solidFill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C67D76BF-703F-409D-9592-DC514B1C6E90}"/>
                </a:ext>
              </a:extLst>
            </p:cNvPr>
            <p:cNvSpPr txBox="1"/>
            <p:nvPr/>
          </p:nvSpPr>
          <p:spPr>
            <a:xfrm>
              <a:off x="3793066" y="5062552"/>
              <a:ext cx="23198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</a:rPr>
                <a:t>Humidity: 78%</a:t>
              </a:r>
              <a:endParaRPr lang="en-CA" sz="2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730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61</Words>
  <Application>Microsoft Office PowerPoint</Application>
  <PresentationFormat>A4 Paper (210x297 mm)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MS Shell Dlg 2</vt:lpstr>
      <vt:lpstr>Segoe MDL2 Assets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Kishorkumar Chauhan</dc:creator>
  <cp:lastModifiedBy>Kishorkumar Chauhan</cp:lastModifiedBy>
  <cp:revision>8</cp:revision>
  <dcterms:created xsi:type="dcterms:W3CDTF">2020-01-17T15:02:32Z</dcterms:created>
  <dcterms:modified xsi:type="dcterms:W3CDTF">2020-01-17T16:16:36Z</dcterms:modified>
</cp:coreProperties>
</file>