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3918C-787E-4878-8E61-9B3E0E8E29B6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F5D26-176E-41F9-B1BE-24F8D525F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5D26-176E-41F9-B1BE-24F8D525FF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9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5D26-176E-41F9-B1BE-24F8D525FF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5D26-176E-41F9-B1BE-24F8D525FF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8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3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9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417E-098B-485D-92FE-8857D0EFC0C4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AF547-F547-4D4E-AD14-9DF00F5C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20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005" y="1840676"/>
            <a:ext cx="1333995" cy="56488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r>
              <a:rPr lang="en-US" sz="3200" b="1" dirty="0" smtClean="0">
                <a:ln/>
                <a:solidFill>
                  <a:schemeClr val="accent3"/>
                </a:solidFill>
              </a:rPr>
              <a:t>Project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558" y="3602038"/>
            <a:ext cx="3958442" cy="494949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US" b="1" dirty="0" smtClean="0">
                <a:ln/>
                <a:solidFill>
                  <a:schemeClr val="accent3"/>
                </a:solidFill>
              </a:rPr>
              <a:t>by -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Kishorkumar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Chauhan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995" y="522328"/>
            <a:ext cx="9734716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dirty="0" smtClean="0">
                <a:ln/>
                <a:solidFill>
                  <a:schemeClr val="accent3"/>
                </a:solidFill>
              </a:rPr>
              <a:t>ADOBE PHOTOSHOP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n pap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685800"/>
            <a:ext cx="8048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 to the Jung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0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le on roa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0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 splash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685800"/>
            <a:ext cx="7099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2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a Ra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49" y="602673"/>
            <a:ext cx="3086100" cy="5486400"/>
          </a:xfrm>
          <a:prstGeom prst="rect">
            <a:avLst/>
          </a:prstGeom>
        </p:spPr>
      </p:pic>
      <p:pic>
        <p:nvPicPr>
          <p:cNvPr id="3" name="Picture 2" descr="Durva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13" y="602673"/>
            <a:ext cx="30861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4470" y="623455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7582" y="6276721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lo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685800"/>
            <a:ext cx="79565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8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ged fac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88" y="685800"/>
            <a:ext cx="43148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-coffe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685800"/>
            <a:ext cx="836295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portrai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0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7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Wife Raw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03" y="673925"/>
            <a:ext cx="4114800" cy="5486400"/>
          </a:xfrm>
          <a:prstGeom prst="rect">
            <a:avLst/>
          </a:prstGeom>
        </p:spPr>
      </p:pic>
      <p:pic>
        <p:nvPicPr>
          <p:cNvPr id="3" name="Picture 2" descr="My Wife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72" y="673925"/>
            <a:ext cx="41148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9447" y="6234552"/>
            <a:ext cx="80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591" y="6276721"/>
            <a:ext cx="658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 on fa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02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Widescreen</PresentationFormat>
  <Paragraphs>10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Project</dc:title>
  <dc:creator>Student</dc:creator>
  <cp:lastModifiedBy>Student</cp:lastModifiedBy>
  <cp:revision>2</cp:revision>
  <dcterms:created xsi:type="dcterms:W3CDTF">2019-09-20T16:48:12Z</dcterms:created>
  <dcterms:modified xsi:type="dcterms:W3CDTF">2019-09-20T16:55:33Z</dcterms:modified>
</cp:coreProperties>
</file>