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</p:sldIdLst>
  <p:sldSz cx="17610138" cy="990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9A3233-BFC2-4D8E-A878-B84D246CC27B}">
          <p14:sldIdLst>
            <p14:sldId id="266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  <p14:section name="Final Project" id="{DD7C0536-5E10-4663-872C-AF8A67078A8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9" autoAdjust="0"/>
    <p:restoredTop sz="94660"/>
  </p:normalViewPr>
  <p:slideViewPr>
    <p:cSldViewPr snapToGrid="0">
      <p:cViewPr varScale="1">
        <p:scale>
          <a:sx n="57" d="100"/>
          <a:sy n="57" d="100"/>
        </p:scale>
        <p:origin x="60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1267" y="1621191"/>
            <a:ext cx="13207604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1267" y="5202944"/>
            <a:ext cx="13207604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BBD7-82B0-41E7-8B38-C5BCA35EF87B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5F9E-03D5-46F3-A840-73883A9CD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1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BBD7-82B0-41E7-8B38-C5BCA35EF87B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5F9E-03D5-46F3-A840-73883A9CD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8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527403"/>
            <a:ext cx="379718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0697" y="527403"/>
            <a:ext cx="11171431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BBD7-82B0-41E7-8B38-C5BCA35EF87B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5F9E-03D5-46F3-A840-73883A9CD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6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BBD7-82B0-41E7-8B38-C5BCA35EF87B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5F9E-03D5-46F3-A840-73883A9CD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8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525" y="2469622"/>
            <a:ext cx="15188744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1525" y="6629225"/>
            <a:ext cx="15188744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BBD7-82B0-41E7-8B38-C5BCA35EF87B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5F9E-03D5-46F3-A840-73883A9CD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9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0697" y="2637014"/>
            <a:ext cx="7484309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132" y="2637014"/>
            <a:ext cx="7484309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BBD7-82B0-41E7-8B38-C5BCA35EF87B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5F9E-03D5-46F3-A840-73883A9CD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6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1" y="527404"/>
            <a:ext cx="15188744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991" y="2428347"/>
            <a:ext cx="744991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2991" y="3618442"/>
            <a:ext cx="744991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15133" y="2428347"/>
            <a:ext cx="7486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3" y="3618442"/>
            <a:ext cx="7486602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BBD7-82B0-41E7-8B38-C5BCA35EF87B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5F9E-03D5-46F3-A840-73883A9CD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7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BBD7-82B0-41E7-8B38-C5BCA35EF87B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5F9E-03D5-46F3-A840-73883A9CD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21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BBD7-82B0-41E7-8B38-C5BCA35EF87B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5F9E-03D5-46F3-A840-73883A9CD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2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603" y="1426281"/>
            <a:ext cx="8915132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BBD7-82B0-41E7-8B38-C5BCA35EF87B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5F9E-03D5-46F3-A840-73883A9CD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7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92" y="660400"/>
            <a:ext cx="5679727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6603" y="1426281"/>
            <a:ext cx="8915132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2992" y="2971800"/>
            <a:ext cx="5679727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BBD7-82B0-41E7-8B38-C5BCA35EF87B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85F9E-03D5-46F3-A840-73883A9CD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6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0697" y="527404"/>
            <a:ext cx="1518874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0697" y="2637014"/>
            <a:ext cx="1518874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0697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3BBD7-82B0-41E7-8B38-C5BCA35EF87B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33358" y="9181395"/>
            <a:ext cx="594342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37160" y="9181395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85F9E-03D5-46F3-A840-73883A9CD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4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11CCDB-8AE6-4840-9A8C-B3FAED25F679}"/>
              </a:ext>
            </a:extLst>
          </p:cNvPr>
          <p:cNvSpPr txBox="1"/>
          <p:nvPr/>
        </p:nvSpPr>
        <p:spPr>
          <a:xfrm>
            <a:off x="6135364" y="578224"/>
            <a:ext cx="5339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/>
              <a:t>PICK-A-BOOK Book Store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F34E8C-45DA-41A3-BD2E-C7A85B7A4EF9}"/>
              </a:ext>
            </a:extLst>
          </p:cNvPr>
          <p:cNvSpPr txBox="1"/>
          <p:nvPr/>
        </p:nvSpPr>
        <p:spPr>
          <a:xfrm>
            <a:off x="7424050" y="1913966"/>
            <a:ext cx="2762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/>
              <a:t>Final project</a:t>
            </a:r>
          </a:p>
        </p:txBody>
      </p:sp>
    </p:spTree>
    <p:extLst>
      <p:ext uri="{BB962C8B-B14F-4D97-AF65-F5344CB8AC3E}">
        <p14:creationId xmlns:p14="http://schemas.microsoft.com/office/powerpoint/2010/main" val="1787694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FE246E-69DE-48B1-B2B9-7A5408054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"/>
            <a:ext cx="17610138" cy="9905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17D6EC-5E73-4B0D-9F07-19531F05C209}"/>
              </a:ext>
            </a:extLst>
          </p:cNvPr>
          <p:cNvSpPr txBox="1"/>
          <p:nvPr/>
        </p:nvSpPr>
        <p:spPr>
          <a:xfrm>
            <a:off x="13245352" y="6354941"/>
            <a:ext cx="2514601" cy="1569660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accent2">
                    <a:lumMod val="50000"/>
                  </a:schemeClr>
                </a:solidFill>
              </a:rPr>
              <a:t>Home page after user has logged 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E36D7F-DCC4-467C-B88E-BC6842B28DB4}"/>
              </a:ext>
            </a:extLst>
          </p:cNvPr>
          <p:cNvSpPr txBox="1"/>
          <p:nvPr/>
        </p:nvSpPr>
        <p:spPr>
          <a:xfrm>
            <a:off x="14845552" y="2966284"/>
            <a:ext cx="2084296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accent2">
                    <a:lumMod val="50000"/>
                  </a:schemeClr>
                </a:solidFill>
              </a:rPr>
              <a:t>Logout link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E156B3-7770-4EA3-A306-826D05F3D969}"/>
              </a:ext>
            </a:extLst>
          </p:cNvPr>
          <p:cNvCxnSpPr/>
          <p:nvPr/>
        </p:nvCxnSpPr>
        <p:spPr>
          <a:xfrm flipH="1" flipV="1">
            <a:off x="14980024" y="1981399"/>
            <a:ext cx="900952" cy="950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232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B4E01A-6C53-49A2-B893-E98AD7E22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610138" cy="9905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570A85-D3CE-480D-9906-ACFF3CAA29CA}"/>
              </a:ext>
            </a:extLst>
          </p:cNvPr>
          <p:cNvSpPr txBox="1"/>
          <p:nvPr/>
        </p:nvSpPr>
        <p:spPr>
          <a:xfrm>
            <a:off x="981634" y="6911788"/>
            <a:ext cx="2151531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accent2">
                    <a:lumMod val="50000"/>
                  </a:schemeClr>
                </a:solidFill>
              </a:rPr>
              <a:t>Home page</a:t>
            </a:r>
          </a:p>
        </p:txBody>
      </p:sp>
    </p:spTree>
    <p:extLst>
      <p:ext uri="{BB962C8B-B14F-4D97-AF65-F5344CB8AC3E}">
        <p14:creationId xmlns:p14="http://schemas.microsoft.com/office/powerpoint/2010/main" val="4078952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14ADA7-8BF9-4E57-94D5-EEE904356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"/>
            <a:ext cx="17610138" cy="9905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749F89-828C-4DD9-BB32-11D55D153C09}"/>
              </a:ext>
            </a:extLst>
          </p:cNvPr>
          <p:cNvSpPr txBox="1"/>
          <p:nvPr/>
        </p:nvSpPr>
        <p:spPr>
          <a:xfrm>
            <a:off x="457199" y="7758953"/>
            <a:ext cx="2151531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accent2">
                    <a:lumMod val="50000"/>
                  </a:schemeClr>
                </a:solidFill>
              </a:rPr>
              <a:t>Books page</a:t>
            </a:r>
          </a:p>
        </p:txBody>
      </p:sp>
    </p:spTree>
    <p:extLst>
      <p:ext uri="{BB962C8B-B14F-4D97-AF65-F5344CB8AC3E}">
        <p14:creationId xmlns:p14="http://schemas.microsoft.com/office/powerpoint/2010/main" val="2762293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8ABF38-6DC5-4F15-AAB9-3CB3E36C7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"/>
            <a:ext cx="17610138" cy="9905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B8E806-4FE1-4F85-80BD-1F9811F3D7B4}"/>
              </a:ext>
            </a:extLst>
          </p:cNvPr>
          <p:cNvSpPr txBox="1"/>
          <p:nvPr/>
        </p:nvSpPr>
        <p:spPr>
          <a:xfrm>
            <a:off x="13137775" y="4660611"/>
            <a:ext cx="2151531" cy="1077218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accent2">
                    <a:lumMod val="50000"/>
                  </a:schemeClr>
                </a:solidFill>
              </a:rPr>
              <a:t>Edit page First half</a:t>
            </a:r>
          </a:p>
        </p:txBody>
      </p:sp>
    </p:spTree>
    <p:extLst>
      <p:ext uri="{BB962C8B-B14F-4D97-AF65-F5344CB8AC3E}">
        <p14:creationId xmlns:p14="http://schemas.microsoft.com/office/powerpoint/2010/main" val="3796958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C65EF4-34A1-4220-A603-0E524D5E0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"/>
            <a:ext cx="17610138" cy="99057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F69D72-1AD4-4CEA-A975-ED2C97D0A36A}"/>
              </a:ext>
            </a:extLst>
          </p:cNvPr>
          <p:cNvSpPr txBox="1"/>
          <p:nvPr/>
        </p:nvSpPr>
        <p:spPr>
          <a:xfrm>
            <a:off x="13137775" y="4660611"/>
            <a:ext cx="2151531" cy="1077218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accent2">
                    <a:lumMod val="50000"/>
                  </a:schemeClr>
                </a:solidFill>
              </a:rPr>
              <a:t>Edit page Second half</a:t>
            </a:r>
          </a:p>
        </p:txBody>
      </p:sp>
    </p:spTree>
    <p:extLst>
      <p:ext uri="{BB962C8B-B14F-4D97-AF65-F5344CB8AC3E}">
        <p14:creationId xmlns:p14="http://schemas.microsoft.com/office/powerpoint/2010/main" val="2153304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129840-9243-492D-AF1E-3446397F2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"/>
            <a:ext cx="17610138" cy="9905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A3E09-D16A-47BD-9135-BC1FF225314E}"/>
              </a:ext>
            </a:extLst>
          </p:cNvPr>
          <p:cNvSpPr txBox="1"/>
          <p:nvPr/>
        </p:nvSpPr>
        <p:spPr>
          <a:xfrm>
            <a:off x="13137775" y="4660611"/>
            <a:ext cx="2514601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accent2">
                    <a:lumMod val="50000"/>
                  </a:schemeClr>
                </a:solidFill>
              </a:rPr>
              <a:t>Register page</a:t>
            </a:r>
          </a:p>
        </p:txBody>
      </p:sp>
    </p:spTree>
    <p:extLst>
      <p:ext uri="{BB962C8B-B14F-4D97-AF65-F5344CB8AC3E}">
        <p14:creationId xmlns:p14="http://schemas.microsoft.com/office/powerpoint/2010/main" val="3720688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783B3B-C9A6-42B1-B6FB-67532A9BC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"/>
            <a:ext cx="17610138" cy="9905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E5DFC2-A24D-423F-9F79-853AB8A34DD5}"/>
              </a:ext>
            </a:extLst>
          </p:cNvPr>
          <p:cNvSpPr txBox="1"/>
          <p:nvPr/>
        </p:nvSpPr>
        <p:spPr>
          <a:xfrm>
            <a:off x="13137775" y="4660611"/>
            <a:ext cx="2514601" cy="1077218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accent2">
                    <a:lumMod val="50000"/>
                  </a:schemeClr>
                </a:solidFill>
              </a:rPr>
              <a:t>Credentials verification</a:t>
            </a:r>
          </a:p>
        </p:txBody>
      </p:sp>
    </p:spTree>
    <p:extLst>
      <p:ext uri="{BB962C8B-B14F-4D97-AF65-F5344CB8AC3E}">
        <p14:creationId xmlns:p14="http://schemas.microsoft.com/office/powerpoint/2010/main" val="1280644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03A93F-C761-4EF7-A2BE-A090C6524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"/>
            <a:ext cx="17610138" cy="9905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8A7438-71D8-41F6-9623-423FF82E1A90}"/>
              </a:ext>
            </a:extLst>
          </p:cNvPr>
          <p:cNvSpPr txBox="1"/>
          <p:nvPr/>
        </p:nvSpPr>
        <p:spPr>
          <a:xfrm>
            <a:off x="13137775" y="4660611"/>
            <a:ext cx="2514601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accent2">
                    <a:lumMod val="50000"/>
                  </a:schemeClr>
                </a:solidFill>
              </a:rPr>
              <a:t>Login page</a:t>
            </a:r>
          </a:p>
        </p:txBody>
      </p:sp>
    </p:spTree>
    <p:extLst>
      <p:ext uri="{BB962C8B-B14F-4D97-AF65-F5344CB8AC3E}">
        <p14:creationId xmlns:p14="http://schemas.microsoft.com/office/powerpoint/2010/main" val="2744803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87FFB6-1A4B-46FB-A485-A8D181A46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"/>
            <a:ext cx="17610138" cy="9905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098361-321A-405F-B940-5F7EC4715066}"/>
              </a:ext>
            </a:extLst>
          </p:cNvPr>
          <p:cNvSpPr txBox="1"/>
          <p:nvPr/>
        </p:nvSpPr>
        <p:spPr>
          <a:xfrm>
            <a:off x="13137775" y="4660611"/>
            <a:ext cx="2514601" cy="1077218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accent2">
                    <a:lumMod val="50000"/>
                  </a:schemeClr>
                </a:solidFill>
              </a:rPr>
              <a:t>Credentials verification</a:t>
            </a:r>
          </a:p>
        </p:txBody>
      </p:sp>
    </p:spTree>
    <p:extLst>
      <p:ext uri="{BB962C8B-B14F-4D97-AF65-F5344CB8AC3E}">
        <p14:creationId xmlns:p14="http://schemas.microsoft.com/office/powerpoint/2010/main" val="2336090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34</Words>
  <Application>Microsoft Office PowerPoint</Application>
  <PresentationFormat>Custom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Kishorkumar Chauhan</cp:lastModifiedBy>
  <cp:revision>20</cp:revision>
  <dcterms:created xsi:type="dcterms:W3CDTF">2019-11-27T20:53:32Z</dcterms:created>
  <dcterms:modified xsi:type="dcterms:W3CDTF">2020-01-13T15:56:32Z</dcterms:modified>
</cp:coreProperties>
</file>