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58" r:id="rId4"/>
    <p:sldId id="273" r:id="rId5"/>
    <p:sldId id="274" r:id="rId6"/>
    <p:sldId id="259" r:id="rId7"/>
    <p:sldId id="260" r:id="rId8"/>
    <p:sldId id="284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5" r:id="rId19"/>
    <p:sldId id="283" r:id="rId20"/>
    <p:sldId id="270" r:id="rId21"/>
    <p:sldId id="27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5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00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8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2354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95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48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74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635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8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2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8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5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4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5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0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67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5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68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6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49FF95-8D88-4104-B577-5548C936DA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23" b="33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B98C0-7801-44C6-A0D7-5937A062C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1075285"/>
            <a:ext cx="11548532" cy="4260844"/>
          </a:xfrm>
        </p:spPr>
        <p:txBody>
          <a:bodyPr anchor="t">
            <a:normAutofit/>
          </a:bodyPr>
          <a:lstStyle/>
          <a:p>
            <a:pPr algn="l"/>
            <a:r>
              <a:rPr lang="en-CA" sz="11500" dirty="0">
                <a:solidFill>
                  <a:schemeClr val="tx1"/>
                </a:solidFill>
              </a:rPr>
              <a:t>Pick-a-Book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5B0CC-191D-46E0-A532-87F318407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9436" y="1962487"/>
            <a:ext cx="6934474" cy="1175039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rgbClr val="002060"/>
                </a:solidFill>
                <a:effectLst/>
              </a:rPr>
              <a:t>We Lose Ourselves in Books, We Find Ourselves There, Too....</a:t>
            </a:r>
            <a:endParaRPr lang="en-CA" sz="24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5EEA65-9583-4B83-8DE8-D8E60DAF27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8" y="168376"/>
            <a:ext cx="1491635" cy="1272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0412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A633BB-3595-4216-A6EC-C7FB250DA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FF9657-2DAC-4F0F-B264-9CE9CA1139BF}"/>
              </a:ext>
            </a:extLst>
          </p:cNvPr>
          <p:cNvSpPr txBox="1"/>
          <p:nvPr/>
        </p:nvSpPr>
        <p:spPr>
          <a:xfrm>
            <a:off x="4998720" y="4978400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Error message</a:t>
            </a:r>
          </a:p>
        </p:txBody>
      </p:sp>
    </p:spTree>
    <p:extLst>
      <p:ext uri="{BB962C8B-B14F-4D97-AF65-F5344CB8AC3E}">
        <p14:creationId xmlns:p14="http://schemas.microsoft.com/office/powerpoint/2010/main" val="4237761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DD8F89-2B83-4013-9DCA-18EC8282D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573132-6787-4453-B4BF-4A4059BC2129}"/>
              </a:ext>
            </a:extLst>
          </p:cNvPr>
          <p:cNvSpPr txBox="1"/>
          <p:nvPr/>
        </p:nvSpPr>
        <p:spPr>
          <a:xfrm>
            <a:off x="5120641" y="4602480"/>
            <a:ext cx="2194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After adding a new book, user is redirected to the detail page of the added book</a:t>
            </a:r>
          </a:p>
        </p:txBody>
      </p:sp>
    </p:spTree>
    <p:extLst>
      <p:ext uri="{BB962C8B-B14F-4D97-AF65-F5344CB8AC3E}">
        <p14:creationId xmlns:p14="http://schemas.microsoft.com/office/powerpoint/2010/main" val="3695791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75946C-D86F-4ECE-BFF7-6DC57546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8B4AC8-A2B1-41F4-93A0-BC1327752B61}"/>
              </a:ext>
            </a:extLst>
          </p:cNvPr>
          <p:cNvSpPr txBox="1"/>
          <p:nvPr/>
        </p:nvSpPr>
        <p:spPr>
          <a:xfrm>
            <a:off x="0" y="1849120"/>
            <a:ext cx="2194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When back to the list button is clicked, home page is displayed</a:t>
            </a:r>
          </a:p>
        </p:txBody>
      </p:sp>
    </p:spTree>
    <p:extLst>
      <p:ext uri="{BB962C8B-B14F-4D97-AF65-F5344CB8AC3E}">
        <p14:creationId xmlns:p14="http://schemas.microsoft.com/office/powerpoint/2010/main" val="4293849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5F0F27-F4A4-4240-BC53-7ECE32F43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9CB697-55FD-44C8-9459-85175F7B1EF7}"/>
              </a:ext>
            </a:extLst>
          </p:cNvPr>
          <p:cNvSpPr txBox="1"/>
          <p:nvPr/>
        </p:nvSpPr>
        <p:spPr>
          <a:xfrm>
            <a:off x="0" y="1849120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Link to see the books by categories</a:t>
            </a:r>
          </a:p>
        </p:txBody>
      </p:sp>
    </p:spTree>
    <p:extLst>
      <p:ext uri="{BB962C8B-B14F-4D97-AF65-F5344CB8AC3E}">
        <p14:creationId xmlns:p14="http://schemas.microsoft.com/office/powerpoint/2010/main" val="2633437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7A1052-C31A-44AD-B084-B75704CF9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B26563-6455-4947-924F-6546A650CD38}"/>
              </a:ext>
            </a:extLst>
          </p:cNvPr>
          <p:cNvSpPr txBox="1"/>
          <p:nvPr/>
        </p:nvSpPr>
        <p:spPr>
          <a:xfrm>
            <a:off x="0" y="1910080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Books by category is displayed</a:t>
            </a:r>
          </a:p>
        </p:txBody>
      </p:sp>
    </p:spTree>
    <p:extLst>
      <p:ext uri="{BB962C8B-B14F-4D97-AF65-F5344CB8AC3E}">
        <p14:creationId xmlns:p14="http://schemas.microsoft.com/office/powerpoint/2010/main" val="3023888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235C04-FC93-4A38-9E6A-070CACBF4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3617CB-32A2-4B74-8A04-9CE635E4993D}"/>
              </a:ext>
            </a:extLst>
          </p:cNvPr>
          <p:cNvSpPr txBox="1"/>
          <p:nvPr/>
        </p:nvSpPr>
        <p:spPr>
          <a:xfrm>
            <a:off x="467361" y="1635760"/>
            <a:ext cx="2194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Edit book page displayed when edit button is clicked</a:t>
            </a:r>
          </a:p>
        </p:txBody>
      </p:sp>
    </p:spTree>
    <p:extLst>
      <p:ext uri="{BB962C8B-B14F-4D97-AF65-F5344CB8AC3E}">
        <p14:creationId xmlns:p14="http://schemas.microsoft.com/office/powerpoint/2010/main" val="721034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D3D8E1-B851-43A6-AB16-52AD99BF7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A33D69-550D-49DF-8175-4539D6E1A8F8}"/>
              </a:ext>
            </a:extLst>
          </p:cNvPr>
          <p:cNvSpPr txBox="1"/>
          <p:nvPr/>
        </p:nvSpPr>
        <p:spPr>
          <a:xfrm>
            <a:off x="0" y="1828800"/>
            <a:ext cx="2194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After editing and clicking update button, user is redirected to main page</a:t>
            </a:r>
          </a:p>
        </p:txBody>
      </p:sp>
    </p:spTree>
    <p:extLst>
      <p:ext uri="{BB962C8B-B14F-4D97-AF65-F5344CB8AC3E}">
        <p14:creationId xmlns:p14="http://schemas.microsoft.com/office/powerpoint/2010/main" val="744579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CB183A-724A-41FF-BC82-E309AB653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63170C-0BA9-45D3-A8DF-17AD472CA3AE}"/>
              </a:ext>
            </a:extLst>
          </p:cNvPr>
          <p:cNvSpPr txBox="1"/>
          <p:nvPr/>
        </p:nvSpPr>
        <p:spPr>
          <a:xfrm>
            <a:off x="0" y="1554480"/>
            <a:ext cx="2194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If user is in Admin role, Manage roles navbar link is displayed.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4DBF296-332D-48AF-981C-2870DA20453C}"/>
              </a:ext>
            </a:extLst>
          </p:cNvPr>
          <p:cNvSpPr/>
          <p:nvPr/>
        </p:nvSpPr>
        <p:spPr>
          <a:xfrm>
            <a:off x="3566160" y="101600"/>
            <a:ext cx="1473200" cy="528320"/>
          </a:xfrm>
          <a:prstGeom prst="wedgeRoundRectCallout">
            <a:avLst>
              <a:gd name="adj1" fmla="val -173936"/>
              <a:gd name="adj2" fmla="val 235577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2855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C66E18-1A06-455B-A910-C838BD03E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5090A9-A4C0-477C-89E1-94573E49D7C2}"/>
              </a:ext>
            </a:extLst>
          </p:cNvPr>
          <p:cNvSpPr txBox="1"/>
          <p:nvPr/>
        </p:nvSpPr>
        <p:spPr>
          <a:xfrm>
            <a:off x="0" y="1554480"/>
            <a:ext cx="2194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If user is not in Admin role, Manage roles navbar link is displayed.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94B22C5-1105-4EFF-9B47-FB338BFAA321}"/>
              </a:ext>
            </a:extLst>
          </p:cNvPr>
          <p:cNvSpPr/>
          <p:nvPr/>
        </p:nvSpPr>
        <p:spPr>
          <a:xfrm>
            <a:off x="3566160" y="101600"/>
            <a:ext cx="1473200" cy="528320"/>
          </a:xfrm>
          <a:prstGeom prst="wedgeRoundRectCallout">
            <a:avLst>
              <a:gd name="adj1" fmla="val -173936"/>
              <a:gd name="adj2" fmla="val 235577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5323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5E7B43-C6F8-40F1-B339-1DD6A49B4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DEBE6E-035B-46B5-B20D-BE08344A2532}"/>
              </a:ext>
            </a:extLst>
          </p:cNvPr>
          <p:cNvSpPr txBox="1"/>
          <p:nvPr/>
        </p:nvSpPr>
        <p:spPr>
          <a:xfrm>
            <a:off x="792481" y="3105834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Page for managing roles</a:t>
            </a:r>
          </a:p>
        </p:txBody>
      </p:sp>
    </p:spTree>
    <p:extLst>
      <p:ext uri="{BB962C8B-B14F-4D97-AF65-F5344CB8AC3E}">
        <p14:creationId xmlns:p14="http://schemas.microsoft.com/office/powerpoint/2010/main" val="317061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4FD9CA-15B9-49BA-8CCD-1A84491A8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9AFEB8-7CE0-47D3-B700-2E8F82E6751D}"/>
              </a:ext>
            </a:extLst>
          </p:cNvPr>
          <p:cNvSpPr txBox="1"/>
          <p:nvPr/>
        </p:nvSpPr>
        <p:spPr>
          <a:xfrm>
            <a:off x="91440" y="1209040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Home page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E3F062-17D9-4F2C-ACFB-3AB79E675447}"/>
              </a:ext>
            </a:extLst>
          </p:cNvPr>
          <p:cNvSpPr txBox="1"/>
          <p:nvPr/>
        </p:nvSpPr>
        <p:spPr>
          <a:xfrm>
            <a:off x="91440" y="2011680"/>
            <a:ext cx="1737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Carousel for popular books based on ratings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96A4F1-5F3C-4C3D-8878-8D19989ED05D}"/>
              </a:ext>
            </a:extLst>
          </p:cNvPr>
          <p:cNvSpPr txBox="1"/>
          <p:nvPr/>
        </p:nvSpPr>
        <p:spPr>
          <a:xfrm>
            <a:off x="91439" y="4762024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Latest books added display</a:t>
            </a:r>
          </a:p>
        </p:txBody>
      </p:sp>
    </p:spTree>
    <p:extLst>
      <p:ext uri="{BB962C8B-B14F-4D97-AF65-F5344CB8AC3E}">
        <p14:creationId xmlns:p14="http://schemas.microsoft.com/office/powerpoint/2010/main" val="4243246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45F1FC-C702-424B-995D-D1385B42B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B3C4C4-DC18-45B7-815A-D717B3CC1703}"/>
              </a:ext>
            </a:extLst>
          </p:cNvPr>
          <p:cNvSpPr txBox="1"/>
          <p:nvPr/>
        </p:nvSpPr>
        <p:spPr>
          <a:xfrm>
            <a:off x="792481" y="3105834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Page for creating roles</a:t>
            </a:r>
          </a:p>
        </p:txBody>
      </p:sp>
    </p:spTree>
    <p:extLst>
      <p:ext uri="{BB962C8B-B14F-4D97-AF65-F5344CB8AC3E}">
        <p14:creationId xmlns:p14="http://schemas.microsoft.com/office/powerpoint/2010/main" val="2005733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075D14-ECF9-4CF6-AE68-A7E902DAD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081CED-DD6A-4B9A-A533-B55BC30F1043}"/>
              </a:ext>
            </a:extLst>
          </p:cNvPr>
          <p:cNvSpPr txBox="1"/>
          <p:nvPr/>
        </p:nvSpPr>
        <p:spPr>
          <a:xfrm>
            <a:off x="4267201" y="4314874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Page for </a:t>
            </a:r>
            <a:r>
              <a:rPr lang="en-CA" dirty="0" err="1">
                <a:solidFill>
                  <a:srgbClr val="00B0F0"/>
                </a:solidFill>
              </a:rPr>
              <a:t>editng</a:t>
            </a:r>
            <a:r>
              <a:rPr lang="en-CA" dirty="0">
                <a:solidFill>
                  <a:srgbClr val="00B0F0"/>
                </a:solidFill>
              </a:rPr>
              <a:t> roles</a:t>
            </a:r>
          </a:p>
        </p:txBody>
      </p:sp>
    </p:spTree>
    <p:extLst>
      <p:ext uri="{BB962C8B-B14F-4D97-AF65-F5344CB8AC3E}">
        <p14:creationId xmlns:p14="http://schemas.microsoft.com/office/powerpoint/2010/main" val="2718519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DDF4B2-EEA9-456B-99E9-67E45C49A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229CF4-D796-491C-8182-B4F79C05D4E4}"/>
              </a:ext>
            </a:extLst>
          </p:cNvPr>
          <p:cNvSpPr txBox="1"/>
          <p:nvPr/>
        </p:nvSpPr>
        <p:spPr>
          <a:xfrm>
            <a:off x="4998720" y="4192954"/>
            <a:ext cx="2194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Page for adding or removing users in roles</a:t>
            </a:r>
          </a:p>
        </p:txBody>
      </p:sp>
    </p:spTree>
    <p:extLst>
      <p:ext uri="{BB962C8B-B14F-4D97-AF65-F5344CB8AC3E}">
        <p14:creationId xmlns:p14="http://schemas.microsoft.com/office/powerpoint/2010/main" val="288048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9B0D75-EB9F-4DD5-97B2-3E18C708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F0C75D-F2F9-437B-9E37-274279A0CAB5}"/>
              </a:ext>
            </a:extLst>
          </p:cNvPr>
          <p:cNvSpPr txBox="1"/>
          <p:nvPr/>
        </p:nvSpPr>
        <p:spPr>
          <a:xfrm>
            <a:off x="152400" y="3749040"/>
            <a:ext cx="162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Whole list of books available in book store</a:t>
            </a:r>
          </a:p>
        </p:txBody>
      </p:sp>
    </p:spTree>
    <p:extLst>
      <p:ext uri="{BB962C8B-B14F-4D97-AF65-F5344CB8AC3E}">
        <p14:creationId xmlns:p14="http://schemas.microsoft.com/office/powerpoint/2010/main" val="159706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37B819-997B-46D8-81EA-760189946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070E2E-C4A3-48D8-8D97-1996170E41EC}"/>
              </a:ext>
            </a:extLst>
          </p:cNvPr>
          <p:cNvSpPr txBox="1"/>
          <p:nvPr/>
        </p:nvSpPr>
        <p:spPr>
          <a:xfrm>
            <a:off x="345441" y="2753360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Registration page for new user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196062-0370-4BD6-BED2-85A8D40B2322}"/>
              </a:ext>
            </a:extLst>
          </p:cNvPr>
          <p:cNvSpPr txBox="1"/>
          <p:nvPr/>
        </p:nvSpPr>
        <p:spPr>
          <a:xfrm>
            <a:off x="345441" y="3972560"/>
            <a:ext cx="2194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50"/>
                </a:solidFill>
              </a:rPr>
              <a:t>To edit, delete and write a review user has to register first</a:t>
            </a:r>
          </a:p>
        </p:txBody>
      </p:sp>
    </p:spTree>
    <p:extLst>
      <p:ext uri="{BB962C8B-B14F-4D97-AF65-F5344CB8AC3E}">
        <p14:creationId xmlns:p14="http://schemas.microsoft.com/office/powerpoint/2010/main" val="165783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D54E5A-CA39-46AE-A6F4-7EF5830F5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9E50A9-481A-4493-963D-D4B7327F6AC5}"/>
              </a:ext>
            </a:extLst>
          </p:cNvPr>
          <p:cNvSpPr txBox="1"/>
          <p:nvPr/>
        </p:nvSpPr>
        <p:spPr>
          <a:xfrm>
            <a:off x="650240" y="2438400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Error message</a:t>
            </a:r>
          </a:p>
        </p:txBody>
      </p:sp>
    </p:spTree>
    <p:extLst>
      <p:ext uri="{BB962C8B-B14F-4D97-AF65-F5344CB8AC3E}">
        <p14:creationId xmlns:p14="http://schemas.microsoft.com/office/powerpoint/2010/main" val="94286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163B88-0877-46C5-B862-6FA807570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D1C87F-F907-484B-8281-22925760FCE8}"/>
              </a:ext>
            </a:extLst>
          </p:cNvPr>
          <p:cNvSpPr txBox="1"/>
          <p:nvPr/>
        </p:nvSpPr>
        <p:spPr>
          <a:xfrm>
            <a:off x="4998720" y="4226560"/>
            <a:ext cx="2194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Returning users can login using their log in credentials or google sign in</a:t>
            </a:r>
          </a:p>
        </p:txBody>
      </p:sp>
    </p:spTree>
    <p:extLst>
      <p:ext uri="{BB962C8B-B14F-4D97-AF65-F5344CB8AC3E}">
        <p14:creationId xmlns:p14="http://schemas.microsoft.com/office/powerpoint/2010/main" val="1099103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695668-58E3-4C77-818B-93D0F4F47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3D86C5-908D-4EB0-94D8-01214D2A04FD}"/>
              </a:ext>
            </a:extLst>
          </p:cNvPr>
          <p:cNvSpPr txBox="1"/>
          <p:nvPr/>
        </p:nvSpPr>
        <p:spPr>
          <a:xfrm>
            <a:off x="5120641" y="4602480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Error message display</a:t>
            </a:r>
          </a:p>
        </p:txBody>
      </p:sp>
    </p:spTree>
    <p:extLst>
      <p:ext uri="{BB962C8B-B14F-4D97-AF65-F5344CB8AC3E}">
        <p14:creationId xmlns:p14="http://schemas.microsoft.com/office/powerpoint/2010/main" val="65343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4E82A5-0C43-4310-8812-1A2CB359C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3DB8DF-49F0-45E5-ABAD-D7B12D846E7D}"/>
              </a:ext>
            </a:extLst>
          </p:cNvPr>
          <p:cNvSpPr txBox="1"/>
          <p:nvPr/>
        </p:nvSpPr>
        <p:spPr>
          <a:xfrm>
            <a:off x="386081" y="944880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Google sign in page</a:t>
            </a:r>
          </a:p>
        </p:txBody>
      </p:sp>
    </p:spTree>
    <p:extLst>
      <p:ext uri="{BB962C8B-B14F-4D97-AF65-F5344CB8AC3E}">
        <p14:creationId xmlns:p14="http://schemas.microsoft.com/office/powerpoint/2010/main" val="3039609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81F83F-B18E-43E9-AC7E-1D611B0E8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91DC8F-E615-4819-8DF0-394BC6DBE406}"/>
              </a:ext>
            </a:extLst>
          </p:cNvPr>
          <p:cNvSpPr txBox="1"/>
          <p:nvPr/>
        </p:nvSpPr>
        <p:spPr>
          <a:xfrm>
            <a:off x="5120641" y="4602480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Page for adding a new book</a:t>
            </a:r>
          </a:p>
        </p:txBody>
      </p:sp>
    </p:spTree>
    <p:extLst>
      <p:ext uri="{BB962C8B-B14F-4D97-AF65-F5344CB8AC3E}">
        <p14:creationId xmlns:p14="http://schemas.microsoft.com/office/powerpoint/2010/main" val="1681816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RightStep">
      <a:dk1>
        <a:srgbClr val="000000"/>
      </a:dk1>
      <a:lt1>
        <a:srgbClr val="FFFFFF"/>
      </a:lt1>
      <a:dk2>
        <a:srgbClr val="3D3822"/>
      </a:dk2>
      <a:lt2>
        <a:srgbClr val="E2E8E5"/>
      </a:lt2>
      <a:accent1>
        <a:srgbClr val="EA73A4"/>
      </a:accent1>
      <a:accent2>
        <a:srgbClr val="E55454"/>
      </a:accent2>
      <a:accent3>
        <a:srgbClr val="E59053"/>
      </a:accent3>
      <a:accent4>
        <a:srgbClr val="B6A343"/>
      </a:accent4>
      <a:accent5>
        <a:srgbClr val="95AB54"/>
      </a:accent5>
      <a:accent6>
        <a:srgbClr val="69B643"/>
      </a:accent6>
      <a:hlink>
        <a:srgbClr val="578F78"/>
      </a:hlink>
      <a:folHlink>
        <a:srgbClr val="828282"/>
      </a:folHlink>
    </a:clrScheme>
    <a:fontScheme name="Slate">
      <a:majorFont>
        <a:latin typeface="Gill Sans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196</Words>
  <Application>Microsoft Office PowerPoint</Application>
  <PresentationFormat>Widescreen</PresentationFormat>
  <Paragraphs>26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Gill Sans MT</vt:lpstr>
      <vt:lpstr>Wingdings 2</vt:lpstr>
      <vt:lpstr>SlateVTI</vt:lpstr>
      <vt:lpstr>Pick-a-Book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Pick-a-Book</dc:title>
  <dc:creator>Kishorkumar Chauhan</dc:creator>
  <cp:lastModifiedBy>Kishorkumar Chauhan</cp:lastModifiedBy>
  <cp:revision>6</cp:revision>
  <dcterms:created xsi:type="dcterms:W3CDTF">2020-03-04T15:08:43Z</dcterms:created>
  <dcterms:modified xsi:type="dcterms:W3CDTF">2020-03-06T14:06:41Z</dcterms:modified>
</cp:coreProperties>
</file>