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58" r:id="rId5"/>
    <p:sldId id="260" r:id="rId6"/>
    <p:sldId id="263" r:id="rId7"/>
    <p:sldId id="262" r:id="rId8"/>
    <p:sldId id="261" r:id="rId9"/>
    <p:sldId id="264" r:id="rId10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99" autoAdjust="0"/>
    <p:restoredTop sz="94660"/>
  </p:normalViewPr>
  <p:slideViewPr>
    <p:cSldViewPr snapToGrid="0">
      <p:cViewPr>
        <p:scale>
          <a:sx n="125" d="100"/>
          <a:sy n="125" d="100"/>
        </p:scale>
        <p:origin x="390" y="-10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035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55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09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6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97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30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70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45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74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919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08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3BBD7-82B0-41E7-8B38-C5BCA35EF87B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85F9E-03D5-46F3-A840-73883A9CD8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27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0064" y="105708"/>
            <a:ext cx="815196" cy="735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19" dirty="0"/>
              <a:t>LOGO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78182" y="259032"/>
            <a:ext cx="2762872" cy="4817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31" dirty="0"/>
              <a:t>EVERGREEN BOOKS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05239" y="731847"/>
            <a:ext cx="11288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Log-in | Register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075975" y="1042948"/>
            <a:ext cx="1243252" cy="181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1" name="TextBox 10"/>
          <p:cNvSpPr txBox="1"/>
          <p:nvPr/>
        </p:nvSpPr>
        <p:spPr>
          <a:xfrm>
            <a:off x="5332627" y="1003125"/>
            <a:ext cx="6014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 Search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52348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3" name="Rectangle 12"/>
          <p:cNvSpPr/>
          <p:nvPr/>
        </p:nvSpPr>
        <p:spPr>
          <a:xfrm>
            <a:off x="2766331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4" name="Rectangle 13"/>
          <p:cNvSpPr/>
          <p:nvPr/>
        </p:nvSpPr>
        <p:spPr>
          <a:xfrm>
            <a:off x="3536643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5" name="Rectangle 14"/>
          <p:cNvSpPr/>
          <p:nvPr/>
        </p:nvSpPr>
        <p:spPr>
          <a:xfrm>
            <a:off x="4350626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6" name="Rounded Rectangle 15"/>
          <p:cNvSpPr/>
          <p:nvPr/>
        </p:nvSpPr>
        <p:spPr>
          <a:xfrm>
            <a:off x="895260" y="1656295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01878" y="1687166"/>
            <a:ext cx="193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Most recent books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952348" y="413748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0" name="Rectangle 19"/>
          <p:cNvSpPr/>
          <p:nvPr/>
        </p:nvSpPr>
        <p:spPr>
          <a:xfrm>
            <a:off x="2766331" y="413748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1" name="Rectangle 20"/>
          <p:cNvSpPr/>
          <p:nvPr/>
        </p:nvSpPr>
        <p:spPr>
          <a:xfrm>
            <a:off x="3536643" y="413748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2" name="Rectangle 21"/>
          <p:cNvSpPr/>
          <p:nvPr/>
        </p:nvSpPr>
        <p:spPr>
          <a:xfrm>
            <a:off x="4350626" y="413748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3" name="Rounded Rectangle 22"/>
          <p:cNvSpPr/>
          <p:nvPr/>
        </p:nvSpPr>
        <p:spPr>
          <a:xfrm>
            <a:off x="895260" y="3462235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501878" y="3493106"/>
            <a:ext cx="1847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Best selling books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952348" y="5857556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6" name="Rectangle 25"/>
          <p:cNvSpPr/>
          <p:nvPr/>
        </p:nvSpPr>
        <p:spPr>
          <a:xfrm>
            <a:off x="2766331" y="5857556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7" name="Rectangle 26"/>
          <p:cNvSpPr/>
          <p:nvPr/>
        </p:nvSpPr>
        <p:spPr>
          <a:xfrm>
            <a:off x="3536643" y="5857556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8" name="Rectangle 27"/>
          <p:cNvSpPr/>
          <p:nvPr/>
        </p:nvSpPr>
        <p:spPr>
          <a:xfrm>
            <a:off x="4350626" y="5857556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9" name="Rounded Rectangle 28"/>
          <p:cNvSpPr/>
          <p:nvPr/>
        </p:nvSpPr>
        <p:spPr>
          <a:xfrm>
            <a:off x="895260" y="5182304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501878" y="5213175"/>
            <a:ext cx="2050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Most favorite books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125266" y="997571"/>
            <a:ext cx="28184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History | Cooking | Art | Fiction | Education </a:t>
            </a:r>
            <a:endParaRPr lang="en-US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0" y="0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-3568" y="8912543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697601" y="9644390"/>
            <a:ext cx="20890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Copyright: 2019 Evergreen Books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9278466"/>
            <a:ext cx="14269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About us | Contact us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8915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140506" y="1042948"/>
            <a:ext cx="520654" cy="181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80064" y="105708"/>
            <a:ext cx="815196" cy="735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19" dirty="0"/>
              <a:t>LOGO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78182" y="259032"/>
            <a:ext cx="2762872" cy="4817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31" dirty="0"/>
              <a:t>EVERGREEN BOOKS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05239" y="731847"/>
            <a:ext cx="11288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Log-in | Register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075975" y="1042948"/>
            <a:ext cx="1243252" cy="181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1" name="TextBox 10"/>
          <p:cNvSpPr txBox="1"/>
          <p:nvPr/>
        </p:nvSpPr>
        <p:spPr>
          <a:xfrm>
            <a:off x="5332627" y="1003125"/>
            <a:ext cx="6014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 Search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52348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3" name="Rectangle 12"/>
          <p:cNvSpPr/>
          <p:nvPr/>
        </p:nvSpPr>
        <p:spPr>
          <a:xfrm>
            <a:off x="2766331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4" name="Rectangle 13"/>
          <p:cNvSpPr/>
          <p:nvPr/>
        </p:nvSpPr>
        <p:spPr>
          <a:xfrm>
            <a:off x="3536643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5" name="Rectangle 14"/>
          <p:cNvSpPr/>
          <p:nvPr/>
        </p:nvSpPr>
        <p:spPr>
          <a:xfrm>
            <a:off x="4350626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6" name="Rounded Rectangle 15"/>
          <p:cNvSpPr/>
          <p:nvPr/>
        </p:nvSpPr>
        <p:spPr>
          <a:xfrm>
            <a:off x="895260" y="1656295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20978" y="1687166"/>
            <a:ext cx="851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952348" y="346371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0" name="Rectangle 19"/>
          <p:cNvSpPr/>
          <p:nvPr/>
        </p:nvSpPr>
        <p:spPr>
          <a:xfrm>
            <a:off x="2766331" y="346371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1" name="Rectangle 20"/>
          <p:cNvSpPr/>
          <p:nvPr/>
        </p:nvSpPr>
        <p:spPr>
          <a:xfrm>
            <a:off x="3536643" y="346371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2" name="Rectangle 21"/>
          <p:cNvSpPr/>
          <p:nvPr/>
        </p:nvSpPr>
        <p:spPr>
          <a:xfrm>
            <a:off x="4350626" y="346371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5" name="Rectangle 24"/>
          <p:cNvSpPr/>
          <p:nvPr/>
        </p:nvSpPr>
        <p:spPr>
          <a:xfrm>
            <a:off x="1952348" y="458838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6" name="Rectangle 25"/>
          <p:cNvSpPr/>
          <p:nvPr/>
        </p:nvSpPr>
        <p:spPr>
          <a:xfrm>
            <a:off x="2766331" y="458838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7" name="Rectangle 26"/>
          <p:cNvSpPr/>
          <p:nvPr/>
        </p:nvSpPr>
        <p:spPr>
          <a:xfrm>
            <a:off x="3536643" y="458838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8" name="Rectangle 27"/>
          <p:cNvSpPr/>
          <p:nvPr/>
        </p:nvSpPr>
        <p:spPr>
          <a:xfrm>
            <a:off x="4350626" y="458838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37" name="TextBox 36"/>
          <p:cNvSpPr txBox="1"/>
          <p:nvPr/>
        </p:nvSpPr>
        <p:spPr>
          <a:xfrm>
            <a:off x="1125266" y="997571"/>
            <a:ext cx="28184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History</a:t>
            </a:r>
            <a:r>
              <a:rPr lang="en-US" sz="1100" dirty="0" smtClean="0"/>
              <a:t> | Cooking | Art | Fiction | Education </a:t>
            </a:r>
            <a:endParaRPr lang="en-US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0" y="0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-3568" y="8912543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697601" y="9644390"/>
            <a:ext cx="20890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Copyright: 2019 Evergreen Books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9278466"/>
            <a:ext cx="14269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About us | Contact us</a:t>
            </a:r>
            <a:endParaRPr lang="en-US" sz="1100" dirty="0"/>
          </a:p>
        </p:txBody>
      </p:sp>
      <p:sp>
        <p:nvSpPr>
          <p:cNvPr id="31" name="Rectangle 30"/>
          <p:cNvSpPr/>
          <p:nvPr/>
        </p:nvSpPr>
        <p:spPr>
          <a:xfrm>
            <a:off x="1952348" y="571305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32" name="Rectangle 31"/>
          <p:cNvSpPr/>
          <p:nvPr/>
        </p:nvSpPr>
        <p:spPr>
          <a:xfrm>
            <a:off x="2766331" y="571305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33" name="Rectangle 32"/>
          <p:cNvSpPr/>
          <p:nvPr/>
        </p:nvSpPr>
        <p:spPr>
          <a:xfrm>
            <a:off x="3536643" y="571305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34" name="Rectangle 33"/>
          <p:cNvSpPr/>
          <p:nvPr/>
        </p:nvSpPr>
        <p:spPr>
          <a:xfrm>
            <a:off x="4350626" y="5713053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35" name="Rectangle 34"/>
          <p:cNvSpPr/>
          <p:nvPr/>
        </p:nvSpPr>
        <p:spPr>
          <a:xfrm>
            <a:off x="1952348" y="6845219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36" name="Rectangle 35"/>
          <p:cNvSpPr/>
          <p:nvPr/>
        </p:nvSpPr>
        <p:spPr>
          <a:xfrm>
            <a:off x="2766331" y="6845219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42" name="Rectangle 41"/>
          <p:cNvSpPr/>
          <p:nvPr/>
        </p:nvSpPr>
        <p:spPr>
          <a:xfrm>
            <a:off x="3536643" y="6845219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43" name="Rectangle 42"/>
          <p:cNvSpPr/>
          <p:nvPr/>
        </p:nvSpPr>
        <p:spPr>
          <a:xfrm>
            <a:off x="4350626" y="6845219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44" name="Rectangle 43"/>
          <p:cNvSpPr/>
          <p:nvPr/>
        </p:nvSpPr>
        <p:spPr>
          <a:xfrm>
            <a:off x="1952348" y="7969889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45" name="Rectangle 44"/>
          <p:cNvSpPr/>
          <p:nvPr/>
        </p:nvSpPr>
        <p:spPr>
          <a:xfrm>
            <a:off x="2766331" y="7969889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46" name="Rectangle 45"/>
          <p:cNvSpPr/>
          <p:nvPr/>
        </p:nvSpPr>
        <p:spPr>
          <a:xfrm>
            <a:off x="3536643" y="7969889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47" name="Rectangle 46"/>
          <p:cNvSpPr/>
          <p:nvPr/>
        </p:nvSpPr>
        <p:spPr>
          <a:xfrm>
            <a:off x="4350626" y="7969889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</p:spTree>
    <p:extLst>
      <p:ext uri="{BB962C8B-B14F-4D97-AF65-F5344CB8AC3E}">
        <p14:creationId xmlns:p14="http://schemas.microsoft.com/office/powerpoint/2010/main" val="318458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0064" y="105708"/>
            <a:ext cx="815196" cy="735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19" dirty="0"/>
              <a:t>LOGO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78182" y="259032"/>
            <a:ext cx="2762872" cy="4817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31" dirty="0"/>
              <a:t>EVERGREEN BOOKS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05239" y="731847"/>
            <a:ext cx="11288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Log-in | Register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075975" y="1042948"/>
            <a:ext cx="1243252" cy="181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1" name="TextBox 10"/>
          <p:cNvSpPr txBox="1"/>
          <p:nvPr/>
        </p:nvSpPr>
        <p:spPr>
          <a:xfrm>
            <a:off x="5332627" y="1003125"/>
            <a:ext cx="6014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 Search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95260" y="1656295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01878" y="1687166"/>
            <a:ext cx="193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Most recent books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125266" y="997571"/>
            <a:ext cx="28184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History | Cooking | Art | Fiction | Education </a:t>
            </a:r>
            <a:endParaRPr lang="en-US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0" y="0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-3568" y="8912543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697601" y="9644390"/>
            <a:ext cx="20890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Copyright: 2019 Evergreen Books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9278466"/>
            <a:ext cx="14269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About us | Contact us</a:t>
            </a:r>
            <a:endParaRPr lang="en-US" sz="1100" dirty="0"/>
          </a:p>
        </p:txBody>
      </p:sp>
      <p:sp>
        <p:nvSpPr>
          <p:cNvPr id="2" name="Rectangle 1"/>
          <p:cNvSpPr/>
          <p:nvPr/>
        </p:nvSpPr>
        <p:spPr>
          <a:xfrm>
            <a:off x="1125266" y="2286000"/>
            <a:ext cx="1944505" cy="27693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513909" y="2560320"/>
            <a:ext cx="282641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Title: ------------------------------</a:t>
            </a:r>
          </a:p>
          <a:p>
            <a:r>
              <a:rPr lang="en-US" dirty="0" smtClean="0"/>
              <a:t>Author: --------------------------</a:t>
            </a:r>
          </a:p>
          <a:p>
            <a:r>
              <a:rPr lang="en-US" dirty="0" smtClean="0"/>
              <a:t>Description:---------------------</a:t>
            </a:r>
          </a:p>
          <a:p>
            <a:r>
              <a:rPr lang="en-US" dirty="0" smtClean="0"/>
              <a:t>-------------------------------------</a:t>
            </a:r>
          </a:p>
          <a:p>
            <a:r>
              <a:rPr lang="en-US" dirty="0" smtClean="0"/>
              <a:t>-------------------------------------</a:t>
            </a:r>
          </a:p>
          <a:p>
            <a:r>
              <a:rPr lang="en-US" dirty="0" smtClean="0"/>
              <a:t>-------------------------------------</a:t>
            </a:r>
          </a:p>
          <a:p>
            <a:endParaRPr lang="en-US" dirty="0"/>
          </a:p>
          <a:p>
            <a:r>
              <a:rPr lang="en-US" dirty="0" smtClean="0"/>
              <a:t>Price: $00.00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088670" y="5389935"/>
            <a:ext cx="52629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Review: ------------------------------------------------------------</a:t>
            </a:r>
          </a:p>
          <a:p>
            <a:r>
              <a:rPr lang="en-US" dirty="0" smtClean="0"/>
              <a:t>-----------------------------------------------------------------------</a:t>
            </a:r>
          </a:p>
          <a:p>
            <a:r>
              <a:rPr lang="en-US" dirty="0" smtClean="0"/>
              <a:t>-----------------------------------------------------------------------</a:t>
            </a:r>
            <a:endParaRPr lang="en-US" dirty="0" smtClean="0"/>
          </a:p>
        </p:txBody>
      </p:sp>
      <p:sp>
        <p:nvSpPr>
          <p:cNvPr id="22" name="Rounded Rectangle 21"/>
          <p:cNvSpPr/>
          <p:nvPr/>
        </p:nvSpPr>
        <p:spPr>
          <a:xfrm>
            <a:off x="1785838" y="7490376"/>
            <a:ext cx="984688" cy="328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 smtClean="0"/>
              <a:t>Add to cart</a:t>
            </a:r>
            <a:endParaRPr lang="en-US" sz="1100" dirty="0"/>
          </a:p>
        </p:txBody>
      </p:sp>
      <p:sp>
        <p:nvSpPr>
          <p:cNvPr id="23" name="Rounded Rectangle 22"/>
          <p:cNvSpPr/>
          <p:nvPr/>
        </p:nvSpPr>
        <p:spPr>
          <a:xfrm>
            <a:off x="3901587" y="7490376"/>
            <a:ext cx="1644218" cy="328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 smtClean="0"/>
              <a:t>Write a review</a:t>
            </a:r>
            <a:endParaRPr lang="en-US" sz="1100" dirty="0"/>
          </a:p>
        </p:txBody>
      </p:sp>
      <p:sp>
        <p:nvSpPr>
          <p:cNvPr id="5" name="5-Point Star 4"/>
          <p:cNvSpPr>
            <a:spLocks noChangeAspect="1"/>
          </p:cNvSpPr>
          <p:nvPr/>
        </p:nvSpPr>
        <p:spPr>
          <a:xfrm>
            <a:off x="1426994" y="6313265"/>
            <a:ext cx="191462" cy="182880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5-Point Star 23"/>
          <p:cNvSpPr>
            <a:spLocks noChangeAspect="1"/>
          </p:cNvSpPr>
          <p:nvPr/>
        </p:nvSpPr>
        <p:spPr>
          <a:xfrm>
            <a:off x="1630194" y="6313265"/>
            <a:ext cx="191462" cy="182880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>
            <a:spLocks noChangeAspect="1"/>
          </p:cNvSpPr>
          <p:nvPr/>
        </p:nvSpPr>
        <p:spPr>
          <a:xfrm>
            <a:off x="1832601" y="6313265"/>
            <a:ext cx="191462" cy="182880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5-Point Star 25"/>
          <p:cNvSpPr>
            <a:spLocks noChangeAspect="1"/>
          </p:cNvSpPr>
          <p:nvPr/>
        </p:nvSpPr>
        <p:spPr>
          <a:xfrm>
            <a:off x="2035801" y="6313265"/>
            <a:ext cx="191462" cy="182880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>
            <a:spLocks noChangeAspect="1"/>
          </p:cNvSpPr>
          <p:nvPr/>
        </p:nvSpPr>
        <p:spPr>
          <a:xfrm>
            <a:off x="2233801" y="6313265"/>
            <a:ext cx="191462" cy="182880"/>
          </a:xfrm>
          <a:prstGeom prst="star5">
            <a:avLst/>
          </a:prstGeom>
          <a:gradFill flip="none" rotWithShape="1">
            <a:gsLst>
              <a:gs pos="20000">
                <a:schemeClr val="accent1">
                  <a:lumMod val="5000"/>
                  <a:lumOff val="95000"/>
                </a:schemeClr>
              </a:gs>
              <a:gs pos="93000">
                <a:schemeClr val="accent4"/>
              </a:gs>
            </a:gsLst>
            <a:lin ang="10800000" scaled="1"/>
            <a:tileRect/>
          </a:gra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1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0064" y="105708"/>
            <a:ext cx="815196" cy="735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19" dirty="0"/>
              <a:t>LOGO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78182" y="259032"/>
            <a:ext cx="2762872" cy="4817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31" dirty="0"/>
              <a:t>EVERGREEN BOOKS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05239" y="731847"/>
            <a:ext cx="11288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Log-in | Register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075975" y="1042948"/>
            <a:ext cx="1243252" cy="181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1" name="TextBox 10"/>
          <p:cNvSpPr txBox="1"/>
          <p:nvPr/>
        </p:nvSpPr>
        <p:spPr>
          <a:xfrm>
            <a:off x="5332627" y="1003125"/>
            <a:ext cx="6014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 Search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95260" y="1656295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01077" y="1661750"/>
            <a:ext cx="940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125266" y="997571"/>
            <a:ext cx="28184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History | Cooking | Art | Fiction | Education </a:t>
            </a:r>
            <a:endParaRPr lang="en-US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0" y="0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-3568" y="8912543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697601" y="9644390"/>
            <a:ext cx="20890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Copyright: 2019 Evergreen Books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9278466"/>
            <a:ext cx="14269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About us | Contact us</a:t>
            </a:r>
            <a:endParaRPr lang="en-US" sz="1100" dirty="0"/>
          </a:p>
        </p:txBody>
      </p:sp>
      <p:sp>
        <p:nvSpPr>
          <p:cNvPr id="5" name="Rectangle 4"/>
          <p:cNvSpPr/>
          <p:nvPr/>
        </p:nvSpPr>
        <p:spPr>
          <a:xfrm>
            <a:off x="2679259" y="2239191"/>
            <a:ext cx="2676025" cy="300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93886" y="2258609"/>
            <a:ext cx="74251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Full name</a:t>
            </a:r>
            <a:endParaRPr lang="en-US" sz="1100" dirty="0"/>
          </a:p>
        </p:txBody>
      </p:sp>
      <p:sp>
        <p:nvSpPr>
          <p:cNvPr id="19" name="Rectangle 18"/>
          <p:cNvSpPr/>
          <p:nvPr/>
        </p:nvSpPr>
        <p:spPr>
          <a:xfrm>
            <a:off x="2685428" y="2599984"/>
            <a:ext cx="2676025" cy="300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618115" y="2619402"/>
            <a:ext cx="10166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E-mail address</a:t>
            </a:r>
            <a:endParaRPr lang="en-US" sz="1100" dirty="0"/>
          </a:p>
        </p:txBody>
      </p:sp>
      <p:sp>
        <p:nvSpPr>
          <p:cNvPr id="21" name="Rectangle 20"/>
          <p:cNvSpPr/>
          <p:nvPr/>
        </p:nvSpPr>
        <p:spPr>
          <a:xfrm>
            <a:off x="2673090" y="2971038"/>
            <a:ext cx="2676025" cy="300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918197" y="2990456"/>
            <a:ext cx="73129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Password</a:t>
            </a:r>
            <a:endParaRPr lang="en-US" sz="1100" dirty="0"/>
          </a:p>
        </p:txBody>
      </p:sp>
      <p:sp>
        <p:nvSpPr>
          <p:cNvPr id="23" name="Rectangle 22"/>
          <p:cNvSpPr/>
          <p:nvPr/>
        </p:nvSpPr>
        <p:spPr>
          <a:xfrm>
            <a:off x="2679259" y="3331831"/>
            <a:ext cx="2676025" cy="300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092006" y="3351249"/>
            <a:ext cx="5485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Phone</a:t>
            </a:r>
            <a:endParaRPr lang="en-US" sz="1100" dirty="0"/>
          </a:p>
        </p:txBody>
      </p:sp>
      <p:sp>
        <p:nvSpPr>
          <p:cNvPr id="27" name="Rectangle 26"/>
          <p:cNvSpPr/>
          <p:nvPr/>
        </p:nvSpPr>
        <p:spPr>
          <a:xfrm>
            <a:off x="2685428" y="3709501"/>
            <a:ext cx="2676025" cy="300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999115" y="3728919"/>
            <a:ext cx="6431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Address</a:t>
            </a:r>
            <a:endParaRPr lang="en-US" sz="1100" dirty="0"/>
          </a:p>
        </p:txBody>
      </p:sp>
      <p:sp>
        <p:nvSpPr>
          <p:cNvPr id="29" name="Rectangle 28"/>
          <p:cNvSpPr/>
          <p:nvPr/>
        </p:nvSpPr>
        <p:spPr>
          <a:xfrm>
            <a:off x="2691597" y="4070294"/>
            <a:ext cx="2676025" cy="300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233884" y="4089712"/>
            <a:ext cx="40267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City</a:t>
            </a:r>
            <a:endParaRPr lang="en-US" sz="1100" dirty="0"/>
          </a:p>
        </p:txBody>
      </p:sp>
      <p:sp>
        <p:nvSpPr>
          <p:cNvPr id="31" name="Rectangle 30"/>
          <p:cNvSpPr/>
          <p:nvPr/>
        </p:nvSpPr>
        <p:spPr>
          <a:xfrm>
            <a:off x="2679259" y="4441348"/>
            <a:ext cx="2676025" cy="300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1558606" y="4460766"/>
            <a:ext cx="1098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Zip/ Postal code</a:t>
            </a:r>
            <a:endParaRPr lang="en-US" sz="1100" dirty="0"/>
          </a:p>
        </p:txBody>
      </p:sp>
      <p:sp>
        <p:nvSpPr>
          <p:cNvPr id="34" name="Rectangle 33"/>
          <p:cNvSpPr/>
          <p:nvPr/>
        </p:nvSpPr>
        <p:spPr>
          <a:xfrm>
            <a:off x="2685428" y="4802141"/>
            <a:ext cx="2676025" cy="300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991495" y="4821559"/>
            <a:ext cx="64152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Country</a:t>
            </a:r>
            <a:endParaRPr lang="en-US" sz="1100" dirty="0"/>
          </a:p>
        </p:txBody>
      </p:sp>
      <p:sp>
        <p:nvSpPr>
          <p:cNvPr id="36" name="Rounded Rectangle 35"/>
          <p:cNvSpPr/>
          <p:nvPr/>
        </p:nvSpPr>
        <p:spPr>
          <a:xfrm>
            <a:off x="2997960" y="5652882"/>
            <a:ext cx="945706" cy="3399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 smtClean="0"/>
              <a:t>Register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54398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0064" y="105708"/>
            <a:ext cx="815196" cy="735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19" dirty="0"/>
              <a:t>LOGO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78182" y="259032"/>
            <a:ext cx="2762872" cy="4817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31" dirty="0"/>
              <a:t>EVERGREEN BOOKS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05239" y="731847"/>
            <a:ext cx="11288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Log-in | Register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075975" y="1042948"/>
            <a:ext cx="1243252" cy="181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1" name="TextBox 10"/>
          <p:cNvSpPr txBox="1"/>
          <p:nvPr/>
        </p:nvSpPr>
        <p:spPr>
          <a:xfrm>
            <a:off x="5332627" y="1003125"/>
            <a:ext cx="6014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 Search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95260" y="1656295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901077" y="1661750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Log-in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125266" y="997571"/>
            <a:ext cx="28184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History | Cooking | Art | Fiction | Education </a:t>
            </a:r>
            <a:endParaRPr lang="en-US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0" y="0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-3568" y="8912543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697601" y="9644390"/>
            <a:ext cx="20890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Copyright: 2019 Evergreen Books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9278466"/>
            <a:ext cx="14269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About us | Contact us</a:t>
            </a:r>
            <a:endParaRPr lang="en-US" sz="1100" dirty="0"/>
          </a:p>
        </p:txBody>
      </p:sp>
      <p:sp>
        <p:nvSpPr>
          <p:cNvPr id="19" name="Rectangle 18"/>
          <p:cNvSpPr/>
          <p:nvPr/>
        </p:nvSpPr>
        <p:spPr>
          <a:xfrm>
            <a:off x="2685428" y="2599984"/>
            <a:ext cx="2676025" cy="300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618115" y="2619402"/>
            <a:ext cx="101662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E-mail address</a:t>
            </a:r>
            <a:endParaRPr lang="en-US" sz="1100" dirty="0"/>
          </a:p>
        </p:txBody>
      </p:sp>
      <p:sp>
        <p:nvSpPr>
          <p:cNvPr id="21" name="Rectangle 20"/>
          <p:cNvSpPr/>
          <p:nvPr/>
        </p:nvSpPr>
        <p:spPr>
          <a:xfrm>
            <a:off x="2673090" y="2971038"/>
            <a:ext cx="2676025" cy="300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918197" y="2990456"/>
            <a:ext cx="73129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Password</a:t>
            </a:r>
            <a:endParaRPr lang="en-US" sz="1100" dirty="0"/>
          </a:p>
        </p:txBody>
      </p:sp>
      <p:sp>
        <p:nvSpPr>
          <p:cNvPr id="36" name="Rounded Rectangle 35"/>
          <p:cNvSpPr/>
          <p:nvPr/>
        </p:nvSpPr>
        <p:spPr>
          <a:xfrm>
            <a:off x="2713912" y="3659523"/>
            <a:ext cx="945706" cy="3399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 smtClean="0"/>
              <a:t>Log-in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83155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0064" y="105708"/>
            <a:ext cx="815196" cy="735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19" dirty="0"/>
              <a:t>LOGO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78182" y="259032"/>
            <a:ext cx="2762872" cy="4817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31" dirty="0"/>
              <a:t>EVERGREEN BOOKS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075975" y="1042948"/>
            <a:ext cx="1243252" cy="181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1" name="TextBox 10"/>
          <p:cNvSpPr txBox="1"/>
          <p:nvPr/>
        </p:nvSpPr>
        <p:spPr>
          <a:xfrm>
            <a:off x="5332627" y="1003125"/>
            <a:ext cx="6014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 Search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95260" y="1656295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01878" y="1687166"/>
            <a:ext cx="15502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Write a review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125266" y="997571"/>
            <a:ext cx="28184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History | Cooking | Art | Fiction | Education </a:t>
            </a:r>
            <a:endParaRPr lang="en-US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0" y="0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-3568" y="8912543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697601" y="9644390"/>
            <a:ext cx="20890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Copyright: 2019 Evergreen Books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9278466"/>
            <a:ext cx="14269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About us | Contact us</a:t>
            </a:r>
            <a:endParaRPr lang="en-US" sz="1100" dirty="0"/>
          </a:p>
        </p:txBody>
      </p:sp>
      <p:sp>
        <p:nvSpPr>
          <p:cNvPr id="23" name="Rounded Rectangle 22"/>
          <p:cNvSpPr/>
          <p:nvPr/>
        </p:nvSpPr>
        <p:spPr>
          <a:xfrm>
            <a:off x="2762866" y="5760688"/>
            <a:ext cx="1644218" cy="328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 smtClean="0"/>
              <a:t>Submit</a:t>
            </a:r>
            <a:endParaRPr lang="en-US" sz="1100" dirty="0"/>
          </a:p>
        </p:txBody>
      </p:sp>
      <p:sp>
        <p:nvSpPr>
          <p:cNvPr id="30" name="TextBox 29"/>
          <p:cNvSpPr txBox="1"/>
          <p:nvPr/>
        </p:nvSpPr>
        <p:spPr>
          <a:xfrm>
            <a:off x="4805239" y="731847"/>
            <a:ext cx="6527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Log-out </a:t>
            </a:r>
            <a:endParaRPr lang="en-US" sz="11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3819" y="723131"/>
            <a:ext cx="16690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Welcome ---------------------</a:t>
            </a:r>
            <a:endParaRPr lang="en-US" sz="1100" dirty="0"/>
          </a:p>
        </p:txBody>
      </p:sp>
      <p:sp>
        <p:nvSpPr>
          <p:cNvPr id="34" name="Rectangle 33"/>
          <p:cNvSpPr/>
          <p:nvPr/>
        </p:nvSpPr>
        <p:spPr>
          <a:xfrm>
            <a:off x="2120927" y="2218306"/>
            <a:ext cx="2676025" cy="300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125266" y="2257142"/>
            <a:ext cx="9444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Select a book</a:t>
            </a:r>
            <a:endParaRPr lang="en-US" sz="1100" dirty="0"/>
          </a:p>
        </p:txBody>
      </p:sp>
      <p:sp>
        <p:nvSpPr>
          <p:cNvPr id="36" name="Rectangle 35"/>
          <p:cNvSpPr/>
          <p:nvPr/>
        </p:nvSpPr>
        <p:spPr>
          <a:xfrm>
            <a:off x="2120927" y="2599983"/>
            <a:ext cx="2676025" cy="16354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125266" y="2638820"/>
            <a:ext cx="5998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Review</a:t>
            </a:r>
            <a:endParaRPr lang="en-US" sz="1100" dirty="0"/>
          </a:p>
        </p:txBody>
      </p:sp>
      <p:sp>
        <p:nvSpPr>
          <p:cNvPr id="47" name="Rectangle 46"/>
          <p:cNvSpPr/>
          <p:nvPr/>
        </p:nvSpPr>
        <p:spPr>
          <a:xfrm>
            <a:off x="2128619" y="4316623"/>
            <a:ext cx="746518" cy="3386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Isosceles Triangle 47"/>
          <p:cNvSpPr/>
          <p:nvPr/>
        </p:nvSpPr>
        <p:spPr>
          <a:xfrm>
            <a:off x="2725343" y="4339738"/>
            <a:ext cx="107638" cy="1047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 rot="10800000">
            <a:off x="2725343" y="4524516"/>
            <a:ext cx="107638" cy="1047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2283534" y="4367682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4</a:t>
            </a:r>
            <a:endParaRPr lang="en-US" sz="1050" dirty="0"/>
          </a:p>
        </p:txBody>
      </p:sp>
      <p:sp>
        <p:nvSpPr>
          <p:cNvPr id="51" name="TextBox 50"/>
          <p:cNvSpPr txBox="1"/>
          <p:nvPr/>
        </p:nvSpPr>
        <p:spPr>
          <a:xfrm>
            <a:off x="1104460" y="4363835"/>
            <a:ext cx="54694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Rating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25227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0064" y="105708"/>
            <a:ext cx="815196" cy="735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19" dirty="0"/>
              <a:t>LOGO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78182" y="259032"/>
            <a:ext cx="2762872" cy="4817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31" dirty="0"/>
              <a:t>EVERGREEN BOOKS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05239" y="731847"/>
            <a:ext cx="65274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Log-out </a:t>
            </a:r>
            <a:endParaRPr lang="en-US" sz="1100" dirty="0"/>
          </a:p>
        </p:txBody>
      </p:sp>
      <p:sp>
        <p:nvSpPr>
          <p:cNvPr id="10" name="Rounded Rectangle 9"/>
          <p:cNvSpPr/>
          <p:nvPr/>
        </p:nvSpPr>
        <p:spPr>
          <a:xfrm>
            <a:off x="4075975" y="1042948"/>
            <a:ext cx="1243252" cy="181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1" name="TextBox 10"/>
          <p:cNvSpPr txBox="1"/>
          <p:nvPr/>
        </p:nvSpPr>
        <p:spPr>
          <a:xfrm>
            <a:off x="5332627" y="1003125"/>
            <a:ext cx="6014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 Search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952348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3" name="Rectangle 12"/>
          <p:cNvSpPr/>
          <p:nvPr/>
        </p:nvSpPr>
        <p:spPr>
          <a:xfrm>
            <a:off x="2766331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4" name="Rectangle 13"/>
          <p:cNvSpPr/>
          <p:nvPr/>
        </p:nvSpPr>
        <p:spPr>
          <a:xfrm>
            <a:off x="3536643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5" name="Rectangle 14"/>
          <p:cNvSpPr/>
          <p:nvPr/>
        </p:nvSpPr>
        <p:spPr>
          <a:xfrm>
            <a:off x="4350626" y="233154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6" name="Rounded Rectangle 15"/>
          <p:cNvSpPr/>
          <p:nvPr/>
        </p:nvSpPr>
        <p:spPr>
          <a:xfrm>
            <a:off x="895260" y="1656295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01878" y="1687166"/>
            <a:ext cx="193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Most recent books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952348" y="413748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0" name="Rectangle 19"/>
          <p:cNvSpPr/>
          <p:nvPr/>
        </p:nvSpPr>
        <p:spPr>
          <a:xfrm>
            <a:off x="2766331" y="413748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1" name="Rectangle 20"/>
          <p:cNvSpPr/>
          <p:nvPr/>
        </p:nvSpPr>
        <p:spPr>
          <a:xfrm>
            <a:off x="3536643" y="413748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2" name="Rectangle 21"/>
          <p:cNvSpPr/>
          <p:nvPr/>
        </p:nvSpPr>
        <p:spPr>
          <a:xfrm>
            <a:off x="4350626" y="4137487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3" name="Rounded Rectangle 22"/>
          <p:cNvSpPr/>
          <p:nvPr/>
        </p:nvSpPr>
        <p:spPr>
          <a:xfrm>
            <a:off x="895260" y="3462235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2501878" y="3493106"/>
            <a:ext cx="18471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Best selling books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952348" y="5857556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6" name="Rectangle 25"/>
          <p:cNvSpPr/>
          <p:nvPr/>
        </p:nvSpPr>
        <p:spPr>
          <a:xfrm>
            <a:off x="2766331" y="5857556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7" name="Rectangle 26"/>
          <p:cNvSpPr/>
          <p:nvPr/>
        </p:nvSpPr>
        <p:spPr>
          <a:xfrm>
            <a:off x="3536643" y="5857556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8" name="Rectangle 27"/>
          <p:cNvSpPr/>
          <p:nvPr/>
        </p:nvSpPr>
        <p:spPr>
          <a:xfrm>
            <a:off x="4350626" y="5857556"/>
            <a:ext cx="582283" cy="8006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29" name="Rounded Rectangle 28"/>
          <p:cNvSpPr/>
          <p:nvPr/>
        </p:nvSpPr>
        <p:spPr>
          <a:xfrm>
            <a:off x="895260" y="5182304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501878" y="5213175"/>
            <a:ext cx="2050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Most favorite books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125266" y="997571"/>
            <a:ext cx="28184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History | Cooking | Art | Fiction | Education </a:t>
            </a:r>
            <a:endParaRPr lang="en-US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0" y="0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-3568" y="8912543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697601" y="9644390"/>
            <a:ext cx="20890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Copyright: 2019 Evergreen Books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9278466"/>
            <a:ext cx="14269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About us | Contact us</a:t>
            </a:r>
            <a:endParaRPr lang="en-US" sz="1100" dirty="0"/>
          </a:p>
        </p:txBody>
      </p:sp>
      <p:sp>
        <p:nvSpPr>
          <p:cNvPr id="31" name="TextBox 30"/>
          <p:cNvSpPr txBox="1"/>
          <p:nvPr/>
        </p:nvSpPr>
        <p:spPr>
          <a:xfrm>
            <a:off x="1093819" y="723131"/>
            <a:ext cx="16690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Welcome ---------------------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74662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0064" y="105708"/>
            <a:ext cx="815196" cy="7351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519" dirty="0"/>
              <a:t>LOGO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78182" y="259032"/>
            <a:ext cx="2762872" cy="4817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31" dirty="0"/>
              <a:t>EVERGREEN BOOKS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05239" y="731847"/>
            <a:ext cx="11288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Log-in | Register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075975" y="1042948"/>
            <a:ext cx="1243252" cy="1819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8"/>
          </a:p>
        </p:txBody>
      </p:sp>
      <p:sp>
        <p:nvSpPr>
          <p:cNvPr id="11" name="TextBox 10"/>
          <p:cNvSpPr txBox="1"/>
          <p:nvPr/>
        </p:nvSpPr>
        <p:spPr>
          <a:xfrm>
            <a:off x="5332627" y="1003125"/>
            <a:ext cx="60144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 Search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95260" y="1656295"/>
            <a:ext cx="5146586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501878" y="1687166"/>
            <a:ext cx="1477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Shopping cart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1125266" y="997571"/>
            <a:ext cx="28184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History | Cooking | Art | Fiction | Education </a:t>
            </a:r>
            <a:endParaRPr lang="en-US" sz="1100" dirty="0"/>
          </a:p>
        </p:txBody>
      </p:sp>
      <p:sp>
        <p:nvSpPr>
          <p:cNvPr id="38" name="Rounded Rectangle 37"/>
          <p:cNvSpPr/>
          <p:nvPr/>
        </p:nvSpPr>
        <p:spPr>
          <a:xfrm>
            <a:off x="0" y="0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-3568" y="8912543"/>
            <a:ext cx="6858000" cy="99345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4697601" y="9644390"/>
            <a:ext cx="20890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Copyright: 2019 Evergreen Books</a:t>
            </a:r>
            <a:endParaRPr lang="en-US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0" y="9278466"/>
            <a:ext cx="14269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About us | Contact us</a:t>
            </a:r>
            <a:endParaRPr lang="en-US" sz="1100" dirty="0"/>
          </a:p>
        </p:txBody>
      </p:sp>
      <p:sp>
        <p:nvSpPr>
          <p:cNvPr id="2" name="Rectangle 1"/>
          <p:cNvSpPr/>
          <p:nvPr/>
        </p:nvSpPr>
        <p:spPr>
          <a:xfrm>
            <a:off x="651942" y="2620673"/>
            <a:ext cx="791436" cy="1112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92769" y="2650433"/>
            <a:ext cx="1739579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Title: ------------------------------</a:t>
            </a:r>
          </a:p>
          <a:p>
            <a:r>
              <a:rPr lang="en-US" sz="1050" dirty="0" smtClean="0"/>
              <a:t>Author: --------------------------</a:t>
            </a:r>
          </a:p>
          <a:p>
            <a:r>
              <a:rPr lang="en-US" sz="1050" dirty="0" smtClean="0"/>
              <a:t>Description:---------------------</a:t>
            </a:r>
          </a:p>
          <a:p>
            <a:r>
              <a:rPr lang="en-US" sz="1050" dirty="0" smtClean="0"/>
              <a:t>-------------------------------------</a:t>
            </a:r>
          </a:p>
          <a:p>
            <a:r>
              <a:rPr lang="en-US" sz="1050" dirty="0" smtClean="0"/>
              <a:t>-------------------------------------</a:t>
            </a:r>
          </a:p>
          <a:p>
            <a:r>
              <a:rPr lang="en-US" sz="1050" dirty="0" smtClean="0"/>
              <a:t>-------------------------------------</a:t>
            </a:r>
            <a:endParaRPr lang="en-US" sz="1050" dirty="0" smtClean="0"/>
          </a:p>
        </p:txBody>
      </p:sp>
      <p:sp>
        <p:nvSpPr>
          <p:cNvPr id="32" name="Rounded Rectangle 31"/>
          <p:cNvSpPr/>
          <p:nvPr/>
        </p:nvSpPr>
        <p:spPr>
          <a:xfrm>
            <a:off x="1572660" y="6578153"/>
            <a:ext cx="984688" cy="328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 smtClean="0"/>
              <a:t>Check out</a:t>
            </a:r>
            <a:endParaRPr lang="en-US" sz="1100" dirty="0"/>
          </a:p>
        </p:txBody>
      </p:sp>
      <p:sp>
        <p:nvSpPr>
          <p:cNvPr id="17" name="Rounded Rectangle 16"/>
          <p:cNvSpPr/>
          <p:nvPr/>
        </p:nvSpPr>
        <p:spPr>
          <a:xfrm>
            <a:off x="80064" y="2121813"/>
            <a:ext cx="6706570" cy="4310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5756" y="2198850"/>
            <a:ext cx="66968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No	item			Description		Quantity		unit price 		subtotal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10483" y="3046343"/>
            <a:ext cx="29206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1.</a:t>
            </a:r>
            <a:endParaRPr lang="en-US" sz="1050" dirty="0"/>
          </a:p>
        </p:txBody>
      </p:sp>
      <p:sp>
        <p:nvSpPr>
          <p:cNvPr id="8" name="Rectangle 7"/>
          <p:cNvSpPr/>
          <p:nvPr/>
        </p:nvSpPr>
        <p:spPr>
          <a:xfrm>
            <a:off x="3425432" y="2838450"/>
            <a:ext cx="746518" cy="3386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/>
          <p:cNvSpPr/>
          <p:nvPr/>
        </p:nvSpPr>
        <p:spPr>
          <a:xfrm>
            <a:off x="4022156" y="2861565"/>
            <a:ext cx="107638" cy="1047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/>
          <p:cNvSpPr/>
          <p:nvPr/>
        </p:nvSpPr>
        <p:spPr>
          <a:xfrm rot="10800000">
            <a:off x="4022156" y="3046343"/>
            <a:ext cx="107638" cy="1047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580347" y="2889509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1</a:t>
            </a:r>
            <a:endParaRPr lang="en-US" sz="1050" dirty="0"/>
          </a:p>
        </p:txBody>
      </p:sp>
      <p:sp>
        <p:nvSpPr>
          <p:cNvPr id="24" name="TextBox 23"/>
          <p:cNvSpPr txBox="1"/>
          <p:nvPr/>
        </p:nvSpPr>
        <p:spPr>
          <a:xfrm>
            <a:off x="4898924" y="2889509"/>
            <a:ext cx="59343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$ 49.99</a:t>
            </a:r>
            <a:endParaRPr lang="en-US" sz="1050" dirty="0"/>
          </a:p>
        </p:txBody>
      </p:sp>
      <p:sp>
        <p:nvSpPr>
          <p:cNvPr id="25" name="TextBox 24"/>
          <p:cNvSpPr txBox="1"/>
          <p:nvPr/>
        </p:nvSpPr>
        <p:spPr>
          <a:xfrm>
            <a:off x="6111774" y="2889509"/>
            <a:ext cx="59343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$ 49.99</a:t>
            </a:r>
            <a:endParaRPr lang="en-US" sz="1050" dirty="0"/>
          </a:p>
        </p:txBody>
      </p:sp>
      <p:sp>
        <p:nvSpPr>
          <p:cNvPr id="26" name="Rectangle 25"/>
          <p:cNvSpPr/>
          <p:nvPr/>
        </p:nvSpPr>
        <p:spPr>
          <a:xfrm>
            <a:off x="653341" y="3879235"/>
            <a:ext cx="791436" cy="1112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568042" y="3908995"/>
            <a:ext cx="1739579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Title: ------------------------------</a:t>
            </a:r>
          </a:p>
          <a:p>
            <a:r>
              <a:rPr lang="en-US" sz="1050" dirty="0" smtClean="0"/>
              <a:t>Author: --------------------------</a:t>
            </a:r>
          </a:p>
          <a:p>
            <a:r>
              <a:rPr lang="en-US" sz="1050" dirty="0" smtClean="0"/>
              <a:t>Description:---------------------</a:t>
            </a:r>
          </a:p>
          <a:p>
            <a:r>
              <a:rPr lang="en-US" sz="1050" dirty="0" smtClean="0"/>
              <a:t>-------------------------------------</a:t>
            </a:r>
          </a:p>
          <a:p>
            <a:r>
              <a:rPr lang="en-US" sz="1050" dirty="0" smtClean="0"/>
              <a:t>-------------------------------------</a:t>
            </a:r>
          </a:p>
          <a:p>
            <a:r>
              <a:rPr lang="en-US" sz="1050" dirty="0" smtClean="0"/>
              <a:t>-------------------------------------</a:t>
            </a:r>
            <a:endParaRPr lang="en-US" sz="105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185756" y="4304905"/>
            <a:ext cx="28725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2.</a:t>
            </a:r>
            <a:endParaRPr lang="en-US" sz="1050" dirty="0"/>
          </a:p>
        </p:txBody>
      </p:sp>
      <p:sp>
        <p:nvSpPr>
          <p:cNvPr id="29" name="Rectangle 28"/>
          <p:cNvSpPr/>
          <p:nvPr/>
        </p:nvSpPr>
        <p:spPr>
          <a:xfrm>
            <a:off x="3400705" y="4097012"/>
            <a:ext cx="746518" cy="33869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Isosceles Triangle 29"/>
          <p:cNvSpPr/>
          <p:nvPr/>
        </p:nvSpPr>
        <p:spPr>
          <a:xfrm>
            <a:off x="3997429" y="4120127"/>
            <a:ext cx="107638" cy="1047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 rot="10800000">
            <a:off x="3997429" y="4304905"/>
            <a:ext cx="107638" cy="10477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3555620" y="4148071"/>
            <a:ext cx="25359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3</a:t>
            </a:r>
            <a:endParaRPr lang="en-US" sz="1050" dirty="0"/>
          </a:p>
        </p:txBody>
      </p:sp>
      <p:sp>
        <p:nvSpPr>
          <p:cNvPr id="34" name="TextBox 33"/>
          <p:cNvSpPr txBox="1"/>
          <p:nvPr/>
        </p:nvSpPr>
        <p:spPr>
          <a:xfrm>
            <a:off x="4874197" y="4148071"/>
            <a:ext cx="59343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$ 45.99</a:t>
            </a:r>
            <a:endParaRPr lang="en-US" sz="1050" dirty="0"/>
          </a:p>
        </p:txBody>
      </p:sp>
      <p:sp>
        <p:nvSpPr>
          <p:cNvPr id="35" name="TextBox 34"/>
          <p:cNvSpPr txBox="1"/>
          <p:nvPr/>
        </p:nvSpPr>
        <p:spPr>
          <a:xfrm>
            <a:off x="6087047" y="4148071"/>
            <a:ext cx="66236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$ 137.97</a:t>
            </a:r>
            <a:endParaRPr lang="en-US" sz="1050" dirty="0"/>
          </a:p>
        </p:txBody>
      </p:sp>
      <p:sp>
        <p:nvSpPr>
          <p:cNvPr id="36" name="Rounded Rectangle 35"/>
          <p:cNvSpPr/>
          <p:nvPr/>
        </p:nvSpPr>
        <p:spPr>
          <a:xfrm>
            <a:off x="3688409" y="6578153"/>
            <a:ext cx="1644218" cy="328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8576" tIns="19288" rIns="38576" bIns="1928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100" dirty="0" smtClean="0"/>
              <a:t>Continue Shopping</a:t>
            </a:r>
            <a:endParaRPr lang="en-US" sz="1100" dirty="0"/>
          </a:p>
        </p:txBody>
      </p:sp>
      <p:sp>
        <p:nvSpPr>
          <p:cNvPr id="42" name="TextBox 41"/>
          <p:cNvSpPr txBox="1"/>
          <p:nvPr/>
        </p:nvSpPr>
        <p:spPr>
          <a:xfrm>
            <a:off x="4874197" y="5183700"/>
            <a:ext cx="46038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Total</a:t>
            </a:r>
            <a:endParaRPr lang="en-US" sz="1050" dirty="0"/>
          </a:p>
        </p:txBody>
      </p:sp>
      <p:sp>
        <p:nvSpPr>
          <p:cNvPr id="43" name="TextBox 42"/>
          <p:cNvSpPr txBox="1"/>
          <p:nvPr/>
        </p:nvSpPr>
        <p:spPr>
          <a:xfrm>
            <a:off x="6087047" y="5183700"/>
            <a:ext cx="66236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/>
              <a:t>$ 187.96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222241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56210" y="409575"/>
            <a:ext cx="1741170" cy="190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Books</a:t>
            </a:r>
          </a:p>
          <a:p>
            <a:r>
              <a:rPr lang="en-US" sz="1050" dirty="0" err="1" smtClean="0"/>
              <a:t>BookID</a:t>
            </a:r>
            <a:r>
              <a:rPr lang="en-US" sz="1050" dirty="0" smtClean="0"/>
              <a:t>    </a:t>
            </a:r>
            <a:r>
              <a:rPr lang="en-US" sz="1050" dirty="0" err="1" smtClean="0"/>
              <a:t>int</a:t>
            </a:r>
            <a:r>
              <a:rPr lang="en-US" sz="1050" dirty="0" smtClean="0"/>
              <a:t> </a:t>
            </a:r>
          </a:p>
          <a:p>
            <a:r>
              <a:rPr lang="en-US" sz="1050" dirty="0" err="1" smtClean="0"/>
              <a:t>CategoryID</a:t>
            </a:r>
            <a:r>
              <a:rPr lang="en-US" sz="1050" dirty="0" smtClean="0"/>
              <a:t> </a:t>
            </a:r>
            <a:r>
              <a:rPr lang="en-US" sz="1050" dirty="0" err="1" smtClean="0"/>
              <a:t>int</a:t>
            </a:r>
            <a:r>
              <a:rPr lang="en-US" sz="1050" dirty="0" smtClean="0"/>
              <a:t> Unique</a:t>
            </a:r>
          </a:p>
          <a:p>
            <a:r>
              <a:rPr lang="en-US" sz="1050" dirty="0" err="1" smtClean="0"/>
              <a:t>BookTitle</a:t>
            </a:r>
            <a:r>
              <a:rPr lang="en-US" sz="1050" dirty="0" smtClean="0"/>
              <a:t>  varchar 128</a:t>
            </a:r>
          </a:p>
          <a:p>
            <a:r>
              <a:rPr lang="en-US" sz="1050" dirty="0" smtClean="0"/>
              <a:t>Author varchar 64</a:t>
            </a:r>
          </a:p>
          <a:p>
            <a:r>
              <a:rPr lang="en-US" sz="1050" dirty="0" smtClean="0"/>
              <a:t>Description varchar 2000</a:t>
            </a:r>
          </a:p>
          <a:p>
            <a:pPr algn="just"/>
            <a:r>
              <a:rPr lang="en-US" sz="1050" dirty="0" smtClean="0"/>
              <a:t>ISBN varchar 20</a:t>
            </a:r>
          </a:p>
          <a:p>
            <a:pPr algn="just"/>
            <a:r>
              <a:rPr lang="en-US" sz="1050" dirty="0" smtClean="0"/>
              <a:t>Image  </a:t>
            </a:r>
            <a:r>
              <a:rPr lang="en-US" sz="1050" dirty="0" err="1" smtClean="0"/>
              <a:t>imageDataString</a:t>
            </a:r>
            <a:endParaRPr lang="en-US" sz="1050" dirty="0" smtClean="0"/>
          </a:p>
          <a:p>
            <a:pPr algn="just"/>
            <a:r>
              <a:rPr lang="en-US" sz="1050" dirty="0" smtClean="0"/>
              <a:t>Price float</a:t>
            </a:r>
          </a:p>
          <a:p>
            <a:pPr algn="just"/>
            <a:r>
              <a:rPr lang="en-US" sz="1050" dirty="0" smtClean="0"/>
              <a:t>Published date  </a:t>
            </a:r>
            <a:r>
              <a:rPr lang="en-US" sz="1050" dirty="0" err="1" smtClean="0"/>
              <a:t>date</a:t>
            </a:r>
            <a:endParaRPr lang="en-US" sz="1050" dirty="0"/>
          </a:p>
        </p:txBody>
      </p:sp>
      <p:sp>
        <p:nvSpPr>
          <p:cNvPr id="6" name="Rounded Rectangle 5"/>
          <p:cNvSpPr/>
          <p:nvPr/>
        </p:nvSpPr>
        <p:spPr>
          <a:xfrm>
            <a:off x="2663190" y="409575"/>
            <a:ext cx="1725930" cy="190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Customers</a:t>
            </a:r>
          </a:p>
          <a:p>
            <a:r>
              <a:rPr lang="en-US" sz="1050" dirty="0" err="1" smtClean="0"/>
              <a:t>CustomerID</a:t>
            </a:r>
            <a:r>
              <a:rPr lang="en-US" sz="1050" dirty="0" smtClean="0"/>
              <a:t>    </a:t>
            </a:r>
            <a:r>
              <a:rPr lang="en-US" sz="1050" dirty="0" err="1" smtClean="0"/>
              <a:t>int</a:t>
            </a:r>
            <a:r>
              <a:rPr lang="en-US" sz="1050" dirty="0" smtClean="0"/>
              <a:t>  Unique</a:t>
            </a:r>
          </a:p>
          <a:p>
            <a:r>
              <a:rPr lang="en-US" sz="1050" dirty="0" err="1" smtClean="0"/>
              <a:t>FullName</a:t>
            </a:r>
            <a:r>
              <a:rPr lang="en-US" sz="1050" dirty="0" smtClean="0"/>
              <a:t> varchar 50</a:t>
            </a:r>
          </a:p>
          <a:p>
            <a:r>
              <a:rPr lang="en-US" sz="1050" dirty="0" smtClean="0"/>
              <a:t>Email  varchar 64</a:t>
            </a:r>
          </a:p>
          <a:p>
            <a:r>
              <a:rPr lang="en-US" sz="1050" dirty="0" smtClean="0"/>
              <a:t>Password varchar 16</a:t>
            </a:r>
          </a:p>
          <a:p>
            <a:r>
              <a:rPr lang="en-US" sz="1050" dirty="0" err="1" smtClean="0"/>
              <a:t>PhoneNumber</a:t>
            </a:r>
            <a:r>
              <a:rPr lang="en-US" sz="1050" dirty="0" smtClean="0"/>
              <a:t> </a:t>
            </a:r>
            <a:r>
              <a:rPr lang="en-US" sz="1050" dirty="0" err="1" smtClean="0"/>
              <a:t>int</a:t>
            </a:r>
            <a:r>
              <a:rPr lang="en-US" sz="1050" dirty="0" smtClean="0"/>
              <a:t> 15</a:t>
            </a:r>
          </a:p>
          <a:p>
            <a:pPr algn="just"/>
            <a:r>
              <a:rPr lang="en-US" sz="1050" dirty="0" smtClean="0"/>
              <a:t>Address varchar 128</a:t>
            </a:r>
          </a:p>
          <a:p>
            <a:pPr algn="just"/>
            <a:r>
              <a:rPr lang="en-US" sz="1050" dirty="0" smtClean="0"/>
              <a:t>City  varchar 32</a:t>
            </a:r>
          </a:p>
          <a:p>
            <a:pPr algn="just"/>
            <a:r>
              <a:rPr lang="en-US" sz="1050" dirty="0" err="1" smtClean="0"/>
              <a:t>Zipcode</a:t>
            </a:r>
            <a:r>
              <a:rPr lang="en-US" sz="1050" dirty="0" smtClean="0"/>
              <a:t> varchar 24</a:t>
            </a:r>
          </a:p>
          <a:p>
            <a:pPr algn="just"/>
            <a:r>
              <a:rPr lang="en-US" sz="1050" dirty="0" smtClean="0"/>
              <a:t>Country </a:t>
            </a:r>
            <a:r>
              <a:rPr lang="en-US" sz="1050" dirty="0"/>
              <a:t>varchar </a:t>
            </a:r>
            <a:r>
              <a:rPr lang="en-US" sz="1050" dirty="0" smtClean="0"/>
              <a:t>64</a:t>
            </a:r>
            <a:endParaRPr lang="en-US" sz="1050" dirty="0"/>
          </a:p>
        </p:txBody>
      </p:sp>
      <p:sp>
        <p:nvSpPr>
          <p:cNvPr id="7" name="Rounded Rectangle 6"/>
          <p:cNvSpPr/>
          <p:nvPr/>
        </p:nvSpPr>
        <p:spPr>
          <a:xfrm>
            <a:off x="156210" y="3190875"/>
            <a:ext cx="1741170" cy="83248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Category</a:t>
            </a:r>
          </a:p>
          <a:p>
            <a:r>
              <a:rPr lang="en-US" sz="1050" dirty="0" err="1" smtClean="0"/>
              <a:t>CategoryID</a:t>
            </a:r>
            <a:r>
              <a:rPr lang="en-US" sz="1050" dirty="0" smtClean="0"/>
              <a:t>    </a:t>
            </a:r>
            <a:r>
              <a:rPr lang="en-US" sz="1050" dirty="0" err="1" smtClean="0"/>
              <a:t>int</a:t>
            </a:r>
            <a:r>
              <a:rPr lang="en-US" sz="1050" dirty="0" smtClean="0"/>
              <a:t>  Unique</a:t>
            </a:r>
          </a:p>
          <a:p>
            <a:r>
              <a:rPr lang="en-US" sz="1050" dirty="0" err="1" smtClean="0"/>
              <a:t>CatName</a:t>
            </a:r>
            <a:r>
              <a:rPr lang="en-US" sz="1050" dirty="0" smtClean="0"/>
              <a:t> varchar 30</a:t>
            </a:r>
            <a:endParaRPr lang="en-US" sz="1050" dirty="0"/>
          </a:p>
          <a:p>
            <a:endParaRPr lang="en-US" sz="1050" dirty="0"/>
          </a:p>
        </p:txBody>
      </p:sp>
      <p:sp>
        <p:nvSpPr>
          <p:cNvPr id="8" name="Rounded Rectangle 7"/>
          <p:cNvSpPr/>
          <p:nvPr/>
        </p:nvSpPr>
        <p:spPr>
          <a:xfrm>
            <a:off x="2388870" y="3899535"/>
            <a:ext cx="1725930" cy="10306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Review</a:t>
            </a:r>
          </a:p>
          <a:p>
            <a:r>
              <a:rPr lang="en-US" sz="1050" dirty="0" err="1" smtClean="0"/>
              <a:t>ReviewID</a:t>
            </a:r>
            <a:r>
              <a:rPr lang="en-US" sz="1050" dirty="0" smtClean="0"/>
              <a:t>    </a:t>
            </a:r>
            <a:r>
              <a:rPr lang="en-US" sz="1050" dirty="0" err="1" smtClean="0"/>
              <a:t>int</a:t>
            </a:r>
            <a:r>
              <a:rPr lang="en-US" sz="1050" dirty="0" smtClean="0"/>
              <a:t>  </a:t>
            </a:r>
          </a:p>
          <a:p>
            <a:r>
              <a:rPr lang="en-US" sz="1050" dirty="0" err="1"/>
              <a:t>BookID</a:t>
            </a:r>
            <a:r>
              <a:rPr lang="en-US" sz="1050" dirty="0"/>
              <a:t>    </a:t>
            </a:r>
            <a:r>
              <a:rPr lang="en-US" sz="1050" dirty="0" err="1"/>
              <a:t>int</a:t>
            </a:r>
            <a:r>
              <a:rPr lang="en-US" sz="1050" dirty="0"/>
              <a:t> </a:t>
            </a:r>
          </a:p>
          <a:p>
            <a:r>
              <a:rPr lang="en-US" sz="1050" dirty="0" err="1" smtClean="0"/>
              <a:t>BookTitle</a:t>
            </a:r>
            <a:r>
              <a:rPr lang="en-US" sz="1050" dirty="0" smtClean="0"/>
              <a:t> varchar 128 Rating </a:t>
            </a:r>
            <a:r>
              <a:rPr lang="en-US" sz="1050" dirty="0" err="1" smtClean="0"/>
              <a:t>int</a:t>
            </a:r>
            <a:r>
              <a:rPr lang="en-US" sz="1050" dirty="0" smtClean="0"/>
              <a:t> 1</a:t>
            </a:r>
          </a:p>
          <a:p>
            <a:r>
              <a:rPr lang="en-US" sz="1050" dirty="0" smtClean="0"/>
              <a:t>Comment varchar 350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89120" y="3813810"/>
            <a:ext cx="2061210" cy="11163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Orders</a:t>
            </a:r>
          </a:p>
          <a:p>
            <a:r>
              <a:rPr lang="en-US" sz="1050" dirty="0" err="1" smtClean="0"/>
              <a:t>OrderID</a:t>
            </a:r>
            <a:r>
              <a:rPr lang="en-US" sz="1050" dirty="0" smtClean="0"/>
              <a:t>    </a:t>
            </a:r>
            <a:r>
              <a:rPr lang="en-US" sz="1050" dirty="0" err="1" smtClean="0"/>
              <a:t>int</a:t>
            </a:r>
            <a:r>
              <a:rPr lang="en-US" sz="1050" dirty="0" smtClean="0"/>
              <a:t>  Unique</a:t>
            </a:r>
          </a:p>
          <a:p>
            <a:r>
              <a:rPr lang="en-US" sz="1050" dirty="0" err="1"/>
              <a:t>BookID</a:t>
            </a:r>
            <a:r>
              <a:rPr lang="en-US" sz="1050" dirty="0"/>
              <a:t>    </a:t>
            </a:r>
            <a:r>
              <a:rPr lang="en-US" sz="1050" dirty="0" err="1"/>
              <a:t>int</a:t>
            </a:r>
            <a:r>
              <a:rPr lang="en-US" sz="1050" dirty="0"/>
              <a:t> </a:t>
            </a:r>
          </a:p>
          <a:p>
            <a:r>
              <a:rPr lang="en-US" sz="1050" dirty="0" smtClean="0"/>
              <a:t>Status varchar 50</a:t>
            </a:r>
          </a:p>
          <a:p>
            <a:r>
              <a:rPr lang="en-US" sz="1050" dirty="0" err="1" smtClean="0"/>
              <a:t>CustomerID</a:t>
            </a:r>
            <a:r>
              <a:rPr lang="en-US" sz="1050" dirty="0" smtClean="0"/>
              <a:t>    </a:t>
            </a:r>
            <a:r>
              <a:rPr lang="en-US" sz="1050" dirty="0" err="1"/>
              <a:t>int</a:t>
            </a:r>
            <a:r>
              <a:rPr lang="en-US" sz="1050" dirty="0"/>
              <a:t>  </a:t>
            </a:r>
            <a:r>
              <a:rPr lang="en-US" sz="1050" dirty="0" smtClean="0"/>
              <a:t>Unique</a:t>
            </a:r>
          </a:p>
          <a:p>
            <a:r>
              <a:rPr lang="en-US" sz="1050" dirty="0" err="1" smtClean="0"/>
              <a:t>ShippingAddress</a:t>
            </a:r>
            <a:r>
              <a:rPr lang="en-US" sz="1050" dirty="0" smtClean="0"/>
              <a:t> varchar 300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048250" y="409575"/>
            <a:ext cx="1725930" cy="190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Employee</a:t>
            </a:r>
          </a:p>
          <a:p>
            <a:r>
              <a:rPr lang="en-US" sz="1050" dirty="0" err="1" smtClean="0"/>
              <a:t>EmployeeID</a:t>
            </a:r>
            <a:r>
              <a:rPr lang="en-US" sz="1050" dirty="0" smtClean="0"/>
              <a:t>    </a:t>
            </a:r>
            <a:r>
              <a:rPr lang="en-US" sz="1050" dirty="0" err="1" smtClean="0"/>
              <a:t>int</a:t>
            </a:r>
            <a:r>
              <a:rPr lang="en-US" sz="1050" dirty="0" smtClean="0"/>
              <a:t>  Unique</a:t>
            </a:r>
          </a:p>
          <a:p>
            <a:r>
              <a:rPr lang="en-US" sz="1050" dirty="0" err="1" smtClean="0"/>
              <a:t>FullName</a:t>
            </a:r>
            <a:r>
              <a:rPr lang="en-US" sz="1050" dirty="0" smtClean="0"/>
              <a:t> varchar 50</a:t>
            </a:r>
          </a:p>
          <a:p>
            <a:r>
              <a:rPr lang="en-US" sz="1050" dirty="0" smtClean="0"/>
              <a:t>Email  varchar 64</a:t>
            </a:r>
          </a:p>
          <a:p>
            <a:r>
              <a:rPr lang="en-US" sz="1050" dirty="0" smtClean="0"/>
              <a:t>Password varchar 16</a:t>
            </a:r>
          </a:p>
          <a:p>
            <a:r>
              <a:rPr lang="en-US" sz="1050" dirty="0" err="1" smtClean="0"/>
              <a:t>PhoneNumber</a:t>
            </a:r>
            <a:r>
              <a:rPr lang="en-US" sz="1050" dirty="0" smtClean="0"/>
              <a:t> </a:t>
            </a:r>
            <a:r>
              <a:rPr lang="en-US" sz="1050" dirty="0" err="1" smtClean="0"/>
              <a:t>int</a:t>
            </a:r>
            <a:r>
              <a:rPr lang="en-US" sz="1050" dirty="0" smtClean="0"/>
              <a:t> 15</a:t>
            </a:r>
          </a:p>
          <a:p>
            <a:pPr algn="just"/>
            <a:r>
              <a:rPr lang="en-US" sz="1050" dirty="0" smtClean="0"/>
              <a:t>Address varchar 128</a:t>
            </a:r>
          </a:p>
          <a:p>
            <a:pPr algn="just"/>
            <a:r>
              <a:rPr lang="en-US" sz="1050" dirty="0" smtClean="0"/>
              <a:t>City  varchar 32</a:t>
            </a:r>
          </a:p>
          <a:p>
            <a:pPr algn="just"/>
            <a:r>
              <a:rPr lang="en-US" sz="1050" dirty="0" err="1" smtClean="0"/>
              <a:t>Zipcode</a:t>
            </a:r>
            <a:r>
              <a:rPr lang="en-US" sz="1050" dirty="0" smtClean="0"/>
              <a:t> varchar 24</a:t>
            </a:r>
          </a:p>
          <a:p>
            <a:pPr algn="just"/>
            <a:r>
              <a:rPr lang="en-US" sz="1050" dirty="0" smtClean="0"/>
              <a:t>Country </a:t>
            </a:r>
            <a:r>
              <a:rPr lang="en-US" sz="1050" dirty="0"/>
              <a:t>varchar </a:t>
            </a:r>
            <a:r>
              <a:rPr lang="en-US" sz="1050" dirty="0" smtClean="0"/>
              <a:t>64</a:t>
            </a:r>
            <a:endParaRPr lang="en-US" sz="1050" dirty="0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851535" y="2314575"/>
            <a:ext cx="0" cy="876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urved Connector 38"/>
          <p:cNvCxnSpPr/>
          <p:nvPr/>
        </p:nvCxnSpPr>
        <p:spPr>
          <a:xfrm rot="16200000" flipV="1">
            <a:off x="1263015" y="1994535"/>
            <a:ext cx="1584960" cy="222504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>
            <a:stCxn id="9" idx="0"/>
            <a:endCxn id="5" idx="2"/>
          </p:cNvCxnSpPr>
          <p:nvPr/>
        </p:nvCxnSpPr>
        <p:spPr>
          <a:xfrm rot="16200000" flipV="1">
            <a:off x="2473643" y="867728"/>
            <a:ext cx="1499235" cy="439293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6" idx="1"/>
            <a:endCxn id="5" idx="3"/>
          </p:cNvCxnSpPr>
          <p:nvPr/>
        </p:nvCxnSpPr>
        <p:spPr>
          <a:xfrm flipH="1">
            <a:off x="1897380" y="1362075"/>
            <a:ext cx="76581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urved Connector 46"/>
          <p:cNvCxnSpPr>
            <a:stCxn id="9" idx="0"/>
            <a:endCxn id="6" idx="2"/>
          </p:cNvCxnSpPr>
          <p:nvPr/>
        </p:nvCxnSpPr>
        <p:spPr>
          <a:xfrm rot="16200000" flipV="1">
            <a:off x="3723323" y="2117408"/>
            <a:ext cx="1499235" cy="189357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/>
          <p:nvPr/>
        </p:nvCxnSpPr>
        <p:spPr>
          <a:xfrm rot="5400000" flipH="1" flipV="1">
            <a:off x="4984433" y="2818448"/>
            <a:ext cx="1499235" cy="491490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urved Connector 50"/>
          <p:cNvCxnSpPr>
            <a:stCxn id="7" idx="3"/>
            <a:endCxn id="10" idx="2"/>
          </p:cNvCxnSpPr>
          <p:nvPr/>
        </p:nvCxnSpPr>
        <p:spPr>
          <a:xfrm flipV="1">
            <a:off x="1897380" y="2314575"/>
            <a:ext cx="4013835" cy="1292543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926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457</Words>
  <Application>Microsoft Office PowerPoint</Application>
  <PresentationFormat>A4 Paper (210x297 mm)</PresentationFormat>
  <Paragraphs>169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Student</cp:lastModifiedBy>
  <cp:revision>15</cp:revision>
  <dcterms:created xsi:type="dcterms:W3CDTF">2019-11-27T20:53:32Z</dcterms:created>
  <dcterms:modified xsi:type="dcterms:W3CDTF">2019-12-03T15:01:43Z</dcterms:modified>
</cp:coreProperties>
</file>